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71" r:id="rId2"/>
    <p:sldId id="256" r:id="rId3"/>
    <p:sldId id="272" r:id="rId4"/>
    <p:sldId id="273" r:id="rId5"/>
    <p:sldId id="275" r:id="rId6"/>
    <p:sldId id="282" r:id="rId7"/>
    <p:sldId id="257" r:id="rId8"/>
    <p:sldId id="277" r:id="rId9"/>
    <p:sldId id="259" r:id="rId10"/>
    <p:sldId id="260" r:id="rId11"/>
    <p:sldId id="279" r:id="rId12"/>
    <p:sldId id="281" r:id="rId13"/>
    <p:sldId id="258" r:id="rId14"/>
    <p:sldId id="278" r:id="rId15"/>
    <p:sldId id="283" r:id="rId16"/>
    <p:sldId id="262" r:id="rId17"/>
    <p:sldId id="261" r:id="rId18"/>
    <p:sldId id="263" r:id="rId19"/>
    <p:sldId id="264" r:id="rId20"/>
    <p:sldId id="284" r:id="rId21"/>
    <p:sldId id="286" r:id="rId22"/>
    <p:sldId id="265" r:id="rId23"/>
    <p:sldId id="266" r:id="rId24"/>
    <p:sldId id="267" r:id="rId25"/>
    <p:sldId id="285" r:id="rId26"/>
    <p:sldId id="276" r:id="rId27"/>
    <p:sldId id="28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5036" autoAdjust="0"/>
  </p:normalViewPr>
  <p:slideViewPr>
    <p:cSldViewPr snapToGrid="0">
      <p:cViewPr varScale="1">
        <p:scale>
          <a:sx n="69" d="100"/>
          <a:sy n="69" d="100"/>
        </p:scale>
        <p:origin x="648" y="66"/>
      </p:cViewPr>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Vertex</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Vertex</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Vertex</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Vertex</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pt>
    <dgm:pt modelId="{D91DFAD9-A7C5-437B-8B2F-E7DF67B2B975}" type="pres">
      <dgm:prSet presAssocID="{CEBA6231-BD7D-4DC6-A031-951ADF0698E5}" presName="connTx" presStyleLbl="parChTrans1D2" presStyleIdx="0" presStyleCnt="3"/>
      <dgm:spPr/>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pt>
    <dgm:pt modelId="{67CDF67F-7B69-4FB0-96C7-2E0E9984FFE9}" type="pres">
      <dgm:prSet presAssocID="{D159C9BE-9A97-4596-A7B5-6703149C3D98}" presName="Name9" presStyleLbl="parChTrans1D2" presStyleIdx="1" presStyleCnt="3"/>
      <dgm:spPr/>
    </dgm:pt>
    <dgm:pt modelId="{12CB6820-8D06-41C5-BDB2-5B88603EC721}" type="pres">
      <dgm:prSet presAssocID="{D159C9BE-9A97-4596-A7B5-6703149C3D98}" presName="connTx" presStyleLbl="parChTrans1D2" presStyleIdx="1" presStyleCnt="3"/>
      <dgm:spPr/>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pt>
    <dgm:pt modelId="{506CC18A-F3AD-4D61-A1B8-7CA31DDCD4E1}" type="pres">
      <dgm:prSet presAssocID="{26EC2589-A99F-43F9-94D8-2BE0593F782C}" presName="connTx" presStyleLbl="parChTrans1D2" presStyleIdx="2" presStyleCnt="3"/>
      <dgm:spPr/>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pt>
  </dgm:ptLst>
  <dgm:cxnLst>
    <dgm:cxn modelId="{00BA16F7-E735-45FB-B365-ECC3759D3B50}" type="presOf" srcId="{D159C9BE-9A97-4596-A7B5-6703149C3D98}" destId="{12CB6820-8D06-41C5-BDB2-5B88603EC721}" srcOrd="1" destOrd="0" presId="urn:microsoft.com/office/officeart/2005/8/layout/radial1"/>
    <dgm:cxn modelId="{A1581DB2-D4C8-41F7-B4E5-EC076B5E7E26}" type="presOf" srcId="{8D3EC51E-F22D-4C26-80F3-B5D1DF4CC73E}" destId="{FA2C0C2D-745A-4169-BF4A-8DDA2E815D7D}" srcOrd="0" destOrd="0" presId="urn:microsoft.com/office/officeart/2005/8/layout/radial1"/>
    <dgm:cxn modelId="{10A9C0B7-8A3A-4796-A068-16F564FEDC1F}" type="presOf" srcId="{770F1300-E755-4E50-8FCB-89A3660C45AB}" destId="{B2EA771B-1A43-4716-A799-034BE94161BD}" srcOrd="0" destOrd="0" presId="urn:microsoft.com/office/officeart/2005/8/layout/radial1"/>
    <dgm:cxn modelId="{69658009-77B7-40A7-8395-2397760FDA1A}" srcId="{C1588ED3-0691-490C-AFEA-21619FCC058B}" destId="{00B07E04-764F-4950-BC2B-C35CA31649B7}" srcOrd="1" destOrd="0" parTransId="{D159C9BE-9A97-4596-A7B5-6703149C3D98}" sibTransId="{1F6B8549-B7AB-4C1D-9AE7-A9BDE806E06A}"/>
    <dgm:cxn modelId="{95A05324-994C-4A63-B6E6-D33237AB36AC}" type="presOf" srcId="{00B07E04-764F-4950-BC2B-C35CA31649B7}" destId="{4A2FF0D1-201B-4726-8A1D-6E53A93BC6CD}" srcOrd="0" destOrd="0" presId="urn:microsoft.com/office/officeart/2005/8/layout/radial1"/>
    <dgm:cxn modelId="{FEA62C03-6BC9-4BC9-B356-046E870F6564}" type="presOf" srcId="{C1588ED3-0691-490C-AFEA-21619FCC058B}" destId="{67466B16-CC62-477B-96A9-9A2B8B5EC67A}" srcOrd="0" destOrd="0" presId="urn:microsoft.com/office/officeart/2005/8/layout/radial1"/>
    <dgm:cxn modelId="{A8E5F167-B2E0-4E9D-A261-C3090E768BC1}" type="presOf" srcId="{CEBA6231-BD7D-4DC6-A031-951ADF0698E5}" destId="{D91DFAD9-A7C5-437B-8B2F-E7DF67B2B975}" srcOrd="1" destOrd="0" presId="urn:microsoft.com/office/officeart/2005/8/layout/radial1"/>
    <dgm:cxn modelId="{6A576D5A-A34B-479E-BA98-79DC525E1524}" type="presOf" srcId="{82B17AF3-2883-404D-990F-8377E1F72C80}" destId="{9D32ACC6-40B9-41F4-BEA6-DB07353EB451}" srcOrd="0" destOrd="0" presId="urn:microsoft.com/office/officeart/2005/8/layout/radial1"/>
    <dgm:cxn modelId="{A9DB9D58-82B5-401E-9B01-1E779773C397}" type="presOf" srcId="{CEBA6231-BD7D-4DC6-A031-951ADF0698E5}" destId="{A3920F67-77D4-4F80-8154-361BB49CA452}" srcOrd="0" destOrd="0" presId="urn:microsoft.com/office/officeart/2005/8/layout/radial1"/>
    <dgm:cxn modelId="{3FB02650-8CC9-4BDC-93C1-E8E218FCC09A}" type="presOf" srcId="{26EC2589-A99F-43F9-94D8-2BE0593F782C}" destId="{506CC18A-F3AD-4D61-A1B8-7CA31DDCD4E1}" srcOrd="1"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FBEE3A5C-C2F0-4DBB-9451-C568F42F70EA}" type="presOf" srcId="{D159C9BE-9A97-4596-A7B5-6703149C3D98}" destId="{67CDF67F-7B69-4FB0-96C7-2E0E9984FFE9}" srcOrd="0" destOrd="0" presId="urn:microsoft.com/office/officeart/2005/8/layout/radial1"/>
    <dgm:cxn modelId="{5B913A01-39F5-4643-BC0B-70A8BD6115E8}" type="presOf" srcId="{26EC2589-A99F-43F9-94D8-2BE0593F782C}" destId="{3FC9025A-B21C-4E6D-BB03-45587D19CA2C}" srcOrd="0" destOrd="0" presId="urn:microsoft.com/office/officeart/2005/8/layout/radial1"/>
    <dgm:cxn modelId="{6747EA67-6380-4BDC-BF9D-4762410A89D6}" srcId="{770F1300-E755-4E50-8FCB-89A3660C45AB}" destId="{C1588ED3-0691-490C-AFEA-21619FCC058B}" srcOrd="0" destOrd="0" parTransId="{4838BFC6-ECF4-4C7F-8474-14600F64A958}" sibTransId="{D53F4EE4-A245-4D0E-9B11-7C4E88C6DF29}"/>
    <dgm:cxn modelId="{CB992DBF-42B4-4582-B1B6-7D6C88B097DC}" type="presParOf" srcId="{B2EA771B-1A43-4716-A799-034BE94161BD}" destId="{67466B16-CC62-477B-96A9-9A2B8B5EC67A}" srcOrd="0" destOrd="0" presId="urn:microsoft.com/office/officeart/2005/8/layout/radial1"/>
    <dgm:cxn modelId="{8EB1E9E0-EDA1-49ED-9EF5-E6B8F86F118A}" type="presParOf" srcId="{B2EA771B-1A43-4716-A799-034BE94161BD}" destId="{A3920F67-77D4-4F80-8154-361BB49CA452}" srcOrd="1" destOrd="0" presId="urn:microsoft.com/office/officeart/2005/8/layout/radial1"/>
    <dgm:cxn modelId="{DF5CF079-FF40-470D-834B-AC2B7B868279}" type="presParOf" srcId="{A3920F67-77D4-4F80-8154-361BB49CA452}" destId="{D91DFAD9-A7C5-437B-8B2F-E7DF67B2B975}" srcOrd="0" destOrd="0" presId="urn:microsoft.com/office/officeart/2005/8/layout/radial1"/>
    <dgm:cxn modelId="{2B754F01-7A15-4198-BC64-1D95293AEAE7}" type="presParOf" srcId="{B2EA771B-1A43-4716-A799-034BE94161BD}" destId="{9D32ACC6-40B9-41F4-BEA6-DB07353EB451}" srcOrd="2" destOrd="0" presId="urn:microsoft.com/office/officeart/2005/8/layout/radial1"/>
    <dgm:cxn modelId="{2602B95B-CCFC-410E-9FBB-F908A6695A40}" type="presParOf" srcId="{B2EA771B-1A43-4716-A799-034BE94161BD}" destId="{67CDF67F-7B69-4FB0-96C7-2E0E9984FFE9}" srcOrd="3" destOrd="0" presId="urn:microsoft.com/office/officeart/2005/8/layout/radial1"/>
    <dgm:cxn modelId="{3E295B3D-1B9E-4039-933C-76D873EC8442}" type="presParOf" srcId="{67CDF67F-7B69-4FB0-96C7-2E0E9984FFE9}" destId="{12CB6820-8D06-41C5-BDB2-5B88603EC721}" srcOrd="0" destOrd="0" presId="urn:microsoft.com/office/officeart/2005/8/layout/radial1"/>
    <dgm:cxn modelId="{87140817-1FFB-4905-A020-85587A0D1024}" type="presParOf" srcId="{B2EA771B-1A43-4716-A799-034BE94161BD}" destId="{4A2FF0D1-201B-4726-8A1D-6E53A93BC6CD}" srcOrd="4" destOrd="0" presId="urn:microsoft.com/office/officeart/2005/8/layout/radial1"/>
    <dgm:cxn modelId="{1D769CA3-70C3-4195-BA9B-19298C107807}" type="presParOf" srcId="{B2EA771B-1A43-4716-A799-034BE94161BD}" destId="{3FC9025A-B21C-4E6D-BB03-45587D19CA2C}" srcOrd="5" destOrd="0" presId="urn:microsoft.com/office/officeart/2005/8/layout/radial1"/>
    <dgm:cxn modelId="{F2591963-27A3-4BFA-A81B-F9617E2036F8}" type="presParOf" srcId="{3FC9025A-B21C-4E6D-BB03-45587D19CA2C}" destId="{506CC18A-F3AD-4D61-A1B8-7CA31DDCD4E1}" srcOrd="0" destOrd="0" presId="urn:microsoft.com/office/officeart/2005/8/layout/radial1"/>
    <dgm:cxn modelId="{77E065F9-9352-4C82-BCBF-5E483B9EF655}"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Node</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Node</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Node</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Node</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pt>
    <dgm:pt modelId="{D91DFAD9-A7C5-437B-8B2F-E7DF67B2B975}" type="pres">
      <dgm:prSet presAssocID="{CEBA6231-BD7D-4DC6-A031-951ADF0698E5}" presName="connTx" presStyleLbl="parChTrans1D2" presStyleIdx="0" presStyleCnt="3"/>
      <dgm:spPr/>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pt>
    <dgm:pt modelId="{67CDF67F-7B69-4FB0-96C7-2E0E9984FFE9}" type="pres">
      <dgm:prSet presAssocID="{D159C9BE-9A97-4596-A7B5-6703149C3D98}" presName="Name9" presStyleLbl="parChTrans1D2" presStyleIdx="1" presStyleCnt="3"/>
      <dgm:spPr/>
    </dgm:pt>
    <dgm:pt modelId="{12CB6820-8D06-41C5-BDB2-5B88603EC721}" type="pres">
      <dgm:prSet presAssocID="{D159C9BE-9A97-4596-A7B5-6703149C3D98}" presName="connTx" presStyleLbl="parChTrans1D2" presStyleIdx="1" presStyleCnt="3"/>
      <dgm:spPr/>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pt>
    <dgm:pt modelId="{506CC18A-F3AD-4D61-A1B8-7CA31DDCD4E1}" type="pres">
      <dgm:prSet presAssocID="{26EC2589-A99F-43F9-94D8-2BE0593F782C}" presName="connTx" presStyleLbl="parChTrans1D2" presStyleIdx="2" presStyleCnt="3"/>
      <dgm:spPr/>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69658009-77B7-40A7-8395-2397760FDA1A}" srcId="{C1588ED3-0691-490C-AFEA-21619FCC058B}" destId="{00B07E04-764F-4950-BC2B-C35CA31649B7}" srcOrd="1" destOrd="0" parTransId="{D159C9BE-9A97-4596-A7B5-6703149C3D98}" sibTransId="{1F6B8549-B7AB-4C1D-9AE7-A9BDE806E06A}"/>
    <dgm:cxn modelId="{F7DC2B47-303A-40AC-BDA1-A523054698B9}" type="presOf" srcId="{CEBA6231-BD7D-4DC6-A031-951ADF0698E5}" destId="{A3920F67-77D4-4F80-8154-361BB49CA452}" srcOrd="0" destOrd="0" presId="urn:microsoft.com/office/officeart/2005/8/layout/radial1"/>
    <dgm:cxn modelId="{434956AD-D81D-4B5F-BF08-D3ED8F8E368B}" type="presOf" srcId="{26EC2589-A99F-43F9-94D8-2BE0593F782C}" destId="{506CC18A-F3AD-4D61-A1B8-7CA31DDCD4E1}" srcOrd="1" destOrd="0" presId="urn:microsoft.com/office/officeart/2005/8/layout/radial1"/>
    <dgm:cxn modelId="{700848FB-9A0A-4577-ACF7-7F1A699B3D01}" type="presOf" srcId="{770F1300-E755-4E50-8FCB-89A3660C45AB}" destId="{B2EA771B-1A43-4716-A799-034BE94161BD}" srcOrd="0" destOrd="0" presId="urn:microsoft.com/office/officeart/2005/8/layout/radial1"/>
    <dgm:cxn modelId="{31F7EB96-E22A-469C-80E2-19BEB472EA42}" type="presOf" srcId="{26EC2589-A99F-43F9-94D8-2BE0593F782C}" destId="{3FC9025A-B21C-4E6D-BB03-45587D19CA2C}" srcOrd="0" destOrd="0" presId="urn:microsoft.com/office/officeart/2005/8/layout/radial1"/>
    <dgm:cxn modelId="{F0A331E1-14FE-449A-B8C2-5C09FA089E2B}" type="presOf" srcId="{8D3EC51E-F22D-4C26-80F3-B5D1DF4CC73E}" destId="{FA2C0C2D-745A-4169-BF4A-8DDA2E815D7D}" srcOrd="0" destOrd="0" presId="urn:microsoft.com/office/officeart/2005/8/layout/radial1"/>
    <dgm:cxn modelId="{E15AE74A-4C20-499C-A078-19C73175AD3F}" type="presOf" srcId="{CEBA6231-BD7D-4DC6-A031-951ADF0698E5}" destId="{D91DFAD9-A7C5-437B-8B2F-E7DF67B2B975}" srcOrd="1" destOrd="0" presId="urn:microsoft.com/office/officeart/2005/8/layout/radial1"/>
    <dgm:cxn modelId="{63962CAC-6BB3-4A77-A589-605ECB7D850C}" type="presOf" srcId="{82B17AF3-2883-404D-990F-8377E1F72C80}" destId="{9D32ACC6-40B9-41F4-BEA6-DB07353EB451}" srcOrd="0" destOrd="0" presId="urn:microsoft.com/office/officeart/2005/8/layout/radial1"/>
    <dgm:cxn modelId="{B6DFD03A-6018-4061-B27B-4F36AC5CC5E9}" type="presOf" srcId="{D159C9BE-9A97-4596-A7B5-6703149C3D98}" destId="{67CDF67F-7B69-4FB0-96C7-2E0E9984FFE9}" srcOrd="0" destOrd="0" presId="urn:microsoft.com/office/officeart/2005/8/layout/radial1"/>
    <dgm:cxn modelId="{C303C31C-DDCF-4669-B692-F16205DEF194}" type="presOf" srcId="{C1588ED3-0691-490C-AFEA-21619FCC058B}" destId="{67466B16-CC62-477B-96A9-9A2B8B5EC67A}" srcOrd="0" destOrd="0" presId="urn:microsoft.com/office/officeart/2005/8/layout/radial1"/>
    <dgm:cxn modelId="{254E3422-18B8-4B75-BA9A-5B8522FA7233}" type="presOf" srcId="{D159C9BE-9A97-4596-A7B5-6703149C3D98}" destId="{12CB6820-8D06-41C5-BDB2-5B88603EC721}" srcOrd="1" destOrd="0" presId="urn:microsoft.com/office/officeart/2005/8/layout/radial1"/>
    <dgm:cxn modelId="{414B2B7F-EF38-484B-B3BD-F653D6D87967}" type="presOf" srcId="{00B07E04-764F-4950-BC2B-C35CA31649B7}" destId="{4A2FF0D1-201B-4726-8A1D-6E53A93BC6CD}" srcOrd="0"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6747EA67-6380-4BDC-BF9D-4762410A89D6}" srcId="{770F1300-E755-4E50-8FCB-89A3660C45AB}" destId="{C1588ED3-0691-490C-AFEA-21619FCC058B}" srcOrd="0" destOrd="0" parTransId="{4838BFC6-ECF4-4C7F-8474-14600F64A958}" sibTransId="{D53F4EE4-A245-4D0E-9B11-7C4E88C6DF29}"/>
    <dgm:cxn modelId="{0D0FE048-A926-47E3-B720-9D8F93FAC231}" type="presParOf" srcId="{B2EA771B-1A43-4716-A799-034BE94161BD}" destId="{67466B16-CC62-477B-96A9-9A2B8B5EC67A}" srcOrd="0" destOrd="0" presId="urn:microsoft.com/office/officeart/2005/8/layout/radial1"/>
    <dgm:cxn modelId="{FE2FFBDF-499B-4E8A-99C2-A0E34032434A}" type="presParOf" srcId="{B2EA771B-1A43-4716-A799-034BE94161BD}" destId="{A3920F67-77D4-4F80-8154-361BB49CA452}" srcOrd="1" destOrd="0" presId="urn:microsoft.com/office/officeart/2005/8/layout/radial1"/>
    <dgm:cxn modelId="{562DC6E2-6CEE-4347-A96C-0F9E6BD1F57D}" type="presParOf" srcId="{A3920F67-77D4-4F80-8154-361BB49CA452}" destId="{D91DFAD9-A7C5-437B-8B2F-E7DF67B2B975}" srcOrd="0" destOrd="0" presId="urn:microsoft.com/office/officeart/2005/8/layout/radial1"/>
    <dgm:cxn modelId="{1EDDE3A3-58F4-471C-8323-42765D29DE1F}" type="presParOf" srcId="{B2EA771B-1A43-4716-A799-034BE94161BD}" destId="{9D32ACC6-40B9-41F4-BEA6-DB07353EB451}" srcOrd="2" destOrd="0" presId="urn:microsoft.com/office/officeart/2005/8/layout/radial1"/>
    <dgm:cxn modelId="{1B78EF04-4994-44FF-A50F-C877698AE25F}" type="presParOf" srcId="{B2EA771B-1A43-4716-A799-034BE94161BD}" destId="{67CDF67F-7B69-4FB0-96C7-2E0E9984FFE9}" srcOrd="3" destOrd="0" presId="urn:microsoft.com/office/officeart/2005/8/layout/radial1"/>
    <dgm:cxn modelId="{0DD8BFDA-C987-4A3C-80AA-0DBAD648C3DD}" type="presParOf" srcId="{67CDF67F-7B69-4FB0-96C7-2E0E9984FFE9}" destId="{12CB6820-8D06-41C5-BDB2-5B88603EC721}" srcOrd="0" destOrd="0" presId="urn:microsoft.com/office/officeart/2005/8/layout/radial1"/>
    <dgm:cxn modelId="{FC5D75F6-8E11-47D9-BDF5-9720E28F9C1F}" type="presParOf" srcId="{B2EA771B-1A43-4716-A799-034BE94161BD}" destId="{4A2FF0D1-201B-4726-8A1D-6E53A93BC6CD}" srcOrd="4" destOrd="0" presId="urn:microsoft.com/office/officeart/2005/8/layout/radial1"/>
    <dgm:cxn modelId="{2C3C92EB-C74A-4518-9D85-B18DAB539329}" type="presParOf" srcId="{B2EA771B-1A43-4716-A799-034BE94161BD}" destId="{3FC9025A-B21C-4E6D-BB03-45587D19CA2C}" srcOrd="5" destOrd="0" presId="urn:microsoft.com/office/officeart/2005/8/layout/radial1"/>
    <dgm:cxn modelId="{6FFD9B85-B999-40B8-8048-30556B76DD89}" type="presParOf" srcId="{3FC9025A-B21C-4E6D-BB03-45587D19CA2C}" destId="{506CC18A-F3AD-4D61-A1B8-7CA31DDCD4E1}" srcOrd="0" destOrd="0" presId="urn:microsoft.com/office/officeart/2005/8/layout/radial1"/>
    <dgm:cxn modelId="{41683021-BFC1-4B5A-B552-6E1B798C810D}"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mike</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err="1" smtClean="0"/>
            <a:t>jeff</a:t>
          </a:r>
          <a:endParaRPr lang="en-US" dirty="0"/>
        </a:p>
      </dgm:t>
    </dgm:pt>
    <dgm:pt modelId="{CEBA6231-BD7D-4DC6-A031-951ADF0698E5}" type="parTrans" cxnId="{BCFED7B5-281D-4E91-9C83-9507A040F37A}">
      <dgm:prSet/>
      <dgm:spPr>
        <a:ln>
          <a:tailEnd type="arrow"/>
        </a:ln>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lee</a:t>
          </a:r>
          <a:endParaRPr lang="en-US" dirty="0"/>
        </a:p>
      </dgm:t>
    </dgm:pt>
    <dgm:pt modelId="{D159C9BE-9A97-4596-A7B5-6703149C3D98}" type="parTrans" cxnId="{69658009-77B7-40A7-8395-2397760FDA1A}">
      <dgm:prSet/>
      <dgm:spPr>
        <a:ln>
          <a:headEnd type="none"/>
          <a:tailEnd type="arrow"/>
        </a:ln>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err="1" smtClean="0"/>
            <a:t>jon</a:t>
          </a:r>
          <a:endParaRPr lang="en-US" dirty="0"/>
        </a:p>
      </dgm:t>
    </dgm:pt>
    <dgm:pt modelId="{26EC2589-A99F-43F9-94D8-2BE0593F782C}" type="parTrans" cxnId="{745CC731-7B86-498A-BEF5-D722C6F9C85A}">
      <dgm:prSet/>
      <dgm:spPr>
        <a:ln>
          <a:headEnd type="arrow"/>
        </a:ln>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pt>
    <dgm:pt modelId="{D91DFAD9-A7C5-437B-8B2F-E7DF67B2B975}" type="pres">
      <dgm:prSet presAssocID="{CEBA6231-BD7D-4DC6-A031-951ADF0698E5}" presName="connTx" presStyleLbl="parChTrans1D2" presStyleIdx="0" presStyleCnt="3"/>
      <dgm:spPr/>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pt>
    <dgm:pt modelId="{12CB6820-8D06-41C5-BDB2-5B88603EC721}" type="pres">
      <dgm:prSet presAssocID="{D159C9BE-9A97-4596-A7B5-6703149C3D98}" presName="connTx" presStyleLbl="parChTrans1D2" presStyleIdx="1" presStyleCnt="3"/>
      <dgm:spPr/>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pt>
    <dgm:pt modelId="{506CC18A-F3AD-4D61-A1B8-7CA31DDCD4E1}" type="pres">
      <dgm:prSet presAssocID="{26EC2589-A99F-43F9-94D8-2BE0593F782C}" presName="connTx" presStyleLbl="parChTrans1D2" presStyleIdx="2" presStyleCnt="3"/>
      <dgm:spPr/>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041C187D-9F4D-42CD-9368-CE8DA9D59B1A}" type="presOf" srcId="{82B17AF3-2883-404D-990F-8377E1F72C80}" destId="{9D32ACC6-40B9-41F4-BEA6-DB07353EB451}" srcOrd="0" destOrd="0" presId="urn:microsoft.com/office/officeart/2005/8/layout/radial1"/>
    <dgm:cxn modelId="{4FDB6F67-CE47-4F7A-A365-E70CD7256F31}" type="presOf" srcId="{770F1300-E755-4E50-8FCB-89A3660C45AB}" destId="{B2EA771B-1A43-4716-A799-034BE94161BD}" srcOrd="0"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EBC125D5-2352-4332-A640-6193036A9F24}" type="presOf" srcId="{26EC2589-A99F-43F9-94D8-2BE0593F782C}" destId="{506CC18A-F3AD-4D61-A1B8-7CA31DDCD4E1}" srcOrd="1" destOrd="0" presId="urn:microsoft.com/office/officeart/2005/8/layout/radial1"/>
    <dgm:cxn modelId="{29DA837D-4DEF-4694-9168-74CA17AEF335}" type="presOf" srcId="{CEBA6231-BD7D-4DC6-A031-951ADF0698E5}" destId="{D91DFAD9-A7C5-437B-8B2F-E7DF67B2B975}" srcOrd="1" destOrd="0" presId="urn:microsoft.com/office/officeart/2005/8/layout/radial1"/>
    <dgm:cxn modelId="{DF700684-A0CD-4156-B0DA-C34580CD96F3}" type="presOf" srcId="{00B07E04-764F-4950-BC2B-C35CA31649B7}" destId="{4A2FF0D1-201B-4726-8A1D-6E53A93BC6CD}" srcOrd="0" destOrd="0" presId="urn:microsoft.com/office/officeart/2005/8/layout/radial1"/>
    <dgm:cxn modelId="{43D9A75A-7C1C-4221-A0DC-BAA96082E1DB}" type="presOf" srcId="{D159C9BE-9A97-4596-A7B5-6703149C3D98}" destId="{12CB6820-8D06-41C5-BDB2-5B88603EC721}" srcOrd="1" destOrd="0" presId="urn:microsoft.com/office/officeart/2005/8/layout/radial1"/>
    <dgm:cxn modelId="{69658009-77B7-40A7-8395-2397760FDA1A}" srcId="{C1588ED3-0691-490C-AFEA-21619FCC058B}" destId="{00B07E04-764F-4950-BC2B-C35CA31649B7}" srcOrd="1" destOrd="0" parTransId="{D159C9BE-9A97-4596-A7B5-6703149C3D98}" sibTransId="{1F6B8549-B7AB-4C1D-9AE7-A9BDE806E06A}"/>
    <dgm:cxn modelId="{8216A74C-8604-48AB-A7F3-FF690F6C1AF4}" type="presOf" srcId="{26EC2589-A99F-43F9-94D8-2BE0593F782C}" destId="{3FC9025A-B21C-4E6D-BB03-45587D19CA2C}" srcOrd="0" destOrd="0" presId="urn:microsoft.com/office/officeart/2005/8/layout/radial1"/>
    <dgm:cxn modelId="{8DAB58CD-2B1E-44BE-8EDE-FE92BF9DBE05}" type="presOf" srcId="{D159C9BE-9A97-4596-A7B5-6703149C3D98}" destId="{67CDF67F-7B69-4FB0-96C7-2E0E9984FFE9}" srcOrd="0" destOrd="0" presId="urn:microsoft.com/office/officeart/2005/8/layout/radial1"/>
    <dgm:cxn modelId="{D8765E1A-CE60-4468-A996-0F01A0820FD0}" type="presOf" srcId="{8D3EC51E-F22D-4C26-80F3-B5D1DF4CC73E}" destId="{FA2C0C2D-745A-4169-BF4A-8DDA2E815D7D}" srcOrd="0" destOrd="0" presId="urn:microsoft.com/office/officeart/2005/8/layout/radial1"/>
    <dgm:cxn modelId="{25A0A294-6635-4207-A71A-BB6C6F34D28A}" type="presOf" srcId="{C1588ED3-0691-490C-AFEA-21619FCC058B}" destId="{67466B16-CC62-477B-96A9-9A2B8B5EC67A}" srcOrd="0" destOrd="0" presId="urn:microsoft.com/office/officeart/2005/8/layout/radial1"/>
    <dgm:cxn modelId="{930FD3FF-1581-497F-9D6F-07A87DB55166}" type="presOf" srcId="{CEBA6231-BD7D-4DC6-A031-951ADF0698E5}" destId="{A3920F67-77D4-4F80-8154-361BB49CA452}" srcOrd="0" destOrd="0" presId="urn:microsoft.com/office/officeart/2005/8/layout/radial1"/>
    <dgm:cxn modelId="{6747EA67-6380-4BDC-BF9D-4762410A89D6}" srcId="{770F1300-E755-4E50-8FCB-89A3660C45AB}" destId="{C1588ED3-0691-490C-AFEA-21619FCC058B}" srcOrd="0" destOrd="0" parTransId="{4838BFC6-ECF4-4C7F-8474-14600F64A958}" sibTransId="{D53F4EE4-A245-4D0E-9B11-7C4E88C6DF29}"/>
    <dgm:cxn modelId="{DA2C2CCC-8B43-48C8-B7BA-6CDD5373F818}" type="presParOf" srcId="{B2EA771B-1A43-4716-A799-034BE94161BD}" destId="{67466B16-CC62-477B-96A9-9A2B8B5EC67A}" srcOrd="0" destOrd="0" presId="urn:microsoft.com/office/officeart/2005/8/layout/radial1"/>
    <dgm:cxn modelId="{173103FE-C916-49A7-8918-E81979F54575}" type="presParOf" srcId="{B2EA771B-1A43-4716-A799-034BE94161BD}" destId="{A3920F67-77D4-4F80-8154-361BB49CA452}" srcOrd="1" destOrd="0" presId="urn:microsoft.com/office/officeart/2005/8/layout/radial1"/>
    <dgm:cxn modelId="{17835A02-5923-4016-81E5-F133AED5E179}" type="presParOf" srcId="{A3920F67-77D4-4F80-8154-361BB49CA452}" destId="{D91DFAD9-A7C5-437B-8B2F-E7DF67B2B975}" srcOrd="0" destOrd="0" presId="urn:microsoft.com/office/officeart/2005/8/layout/radial1"/>
    <dgm:cxn modelId="{AD6982E5-1E07-495C-BAF5-708CB7ED98C1}" type="presParOf" srcId="{B2EA771B-1A43-4716-A799-034BE94161BD}" destId="{9D32ACC6-40B9-41F4-BEA6-DB07353EB451}" srcOrd="2" destOrd="0" presId="urn:microsoft.com/office/officeart/2005/8/layout/radial1"/>
    <dgm:cxn modelId="{012FBB72-4DD1-487C-A7F6-3A2828CDA67F}" type="presParOf" srcId="{B2EA771B-1A43-4716-A799-034BE94161BD}" destId="{67CDF67F-7B69-4FB0-96C7-2E0E9984FFE9}" srcOrd="3" destOrd="0" presId="urn:microsoft.com/office/officeart/2005/8/layout/radial1"/>
    <dgm:cxn modelId="{328ED5BA-21BB-4B49-A4CD-43FCBB02EFC0}" type="presParOf" srcId="{67CDF67F-7B69-4FB0-96C7-2E0E9984FFE9}" destId="{12CB6820-8D06-41C5-BDB2-5B88603EC721}" srcOrd="0" destOrd="0" presId="urn:microsoft.com/office/officeart/2005/8/layout/radial1"/>
    <dgm:cxn modelId="{C67343D7-4EEB-4605-A1A2-56ED925B8DD6}" type="presParOf" srcId="{B2EA771B-1A43-4716-A799-034BE94161BD}" destId="{4A2FF0D1-201B-4726-8A1D-6E53A93BC6CD}" srcOrd="4" destOrd="0" presId="urn:microsoft.com/office/officeart/2005/8/layout/radial1"/>
    <dgm:cxn modelId="{B58F168A-50B1-4FAB-91E7-7B47C7D66A6C}" type="presParOf" srcId="{B2EA771B-1A43-4716-A799-034BE94161BD}" destId="{3FC9025A-B21C-4E6D-BB03-45587D19CA2C}" srcOrd="5" destOrd="0" presId="urn:microsoft.com/office/officeart/2005/8/layout/radial1"/>
    <dgm:cxn modelId="{A92434D7-5AA4-4848-891D-49047B07D467}" type="presParOf" srcId="{3FC9025A-B21C-4E6D-BB03-45587D19CA2C}" destId="{506CC18A-F3AD-4D61-A1B8-7CA31DDCD4E1}" srcOrd="0" destOrd="0" presId="urn:microsoft.com/office/officeart/2005/8/layout/radial1"/>
    <dgm:cxn modelId="{457C2E52-7219-4C4E-BBE3-948B3680B346}"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AB09BA-B7C1-4797-9F41-70AC011DB856}"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9C2EC216-BF2A-47C3-BDE2-ABC679C8F90A}">
      <dgm:prSet phldrT="[Text]"/>
      <dgm:spPr/>
      <dgm:t>
        <a:bodyPr/>
        <a:lstStyle/>
        <a:p>
          <a:r>
            <a:rPr lang="en-US" dirty="0" smtClean="0"/>
            <a:t>NoSQL DB</a:t>
          </a:r>
          <a:endParaRPr lang="en-US" dirty="0"/>
        </a:p>
      </dgm:t>
    </dgm:pt>
    <dgm:pt modelId="{4163AF5D-57C5-40E4-8266-B5DD26064884}" type="parTrans" cxnId="{996DC687-EE67-4CCA-8B5B-CC9DB4A9BEE0}">
      <dgm:prSet/>
      <dgm:spPr/>
      <dgm:t>
        <a:bodyPr/>
        <a:lstStyle/>
        <a:p>
          <a:endParaRPr lang="en-US"/>
        </a:p>
      </dgm:t>
    </dgm:pt>
    <dgm:pt modelId="{9CE3B275-2376-4142-A9D5-3D0C7AAD669C}" type="sibTrans" cxnId="{996DC687-EE67-4CCA-8B5B-CC9DB4A9BEE0}">
      <dgm:prSet/>
      <dgm:spPr/>
      <dgm:t>
        <a:bodyPr/>
        <a:lstStyle/>
        <a:p>
          <a:endParaRPr lang="en-US"/>
        </a:p>
      </dgm:t>
    </dgm:pt>
    <dgm:pt modelId="{DA7EEBCB-8112-4EDB-92CD-6EAE9EFDF3EC}">
      <dgm:prSet phldrT="[Text]"/>
      <dgm:spPr/>
      <dgm:t>
        <a:bodyPr/>
        <a:lstStyle/>
        <a:p>
          <a:r>
            <a:rPr lang="en-US" dirty="0" smtClean="0"/>
            <a:t>Graph</a:t>
          </a:r>
          <a:endParaRPr lang="en-US" dirty="0"/>
        </a:p>
      </dgm:t>
    </dgm:pt>
    <dgm:pt modelId="{F89AF7CA-50AF-40AC-B1A1-61820F8E9F2B}" type="parTrans" cxnId="{967373B6-F7DB-43A0-BA2F-A309AF607E3C}">
      <dgm:prSet/>
      <dgm:spPr>
        <a:ln>
          <a:headEnd type="arrow"/>
        </a:ln>
      </dgm:spPr>
      <dgm:t>
        <a:bodyPr/>
        <a:lstStyle/>
        <a:p>
          <a:endParaRPr lang="en-US"/>
        </a:p>
      </dgm:t>
    </dgm:pt>
    <dgm:pt modelId="{84BA55EE-A81F-4B12-BDB7-44F63A0BAB02}" type="sibTrans" cxnId="{967373B6-F7DB-43A0-BA2F-A309AF607E3C}">
      <dgm:prSet/>
      <dgm:spPr/>
      <dgm:t>
        <a:bodyPr/>
        <a:lstStyle/>
        <a:p>
          <a:endParaRPr lang="en-US"/>
        </a:p>
      </dgm:t>
    </dgm:pt>
    <dgm:pt modelId="{AA9DEFF3-7B7B-4700-985E-370D0CF32DD5}">
      <dgm:prSet phldrT="[Text]"/>
      <dgm:spPr/>
      <dgm:t>
        <a:bodyPr/>
        <a:lstStyle/>
        <a:p>
          <a:r>
            <a:rPr lang="en-US" dirty="0" smtClean="0"/>
            <a:t>Key-Value Pair</a:t>
          </a:r>
          <a:endParaRPr lang="en-US" dirty="0"/>
        </a:p>
      </dgm:t>
    </dgm:pt>
    <dgm:pt modelId="{B9069B60-12DB-4EAA-BE20-995BAD26C71B}" type="parTrans" cxnId="{C027B737-4953-480C-A1F7-AD05F2EB1B87}">
      <dgm:prSet/>
      <dgm:spPr>
        <a:ln>
          <a:headEnd type="arrow"/>
        </a:ln>
      </dgm:spPr>
      <dgm:t>
        <a:bodyPr/>
        <a:lstStyle/>
        <a:p>
          <a:endParaRPr lang="en-US"/>
        </a:p>
      </dgm:t>
    </dgm:pt>
    <dgm:pt modelId="{F5EE1A9C-C002-4DE0-88CF-3535F1D1CE53}" type="sibTrans" cxnId="{C027B737-4953-480C-A1F7-AD05F2EB1B87}">
      <dgm:prSet/>
      <dgm:spPr/>
      <dgm:t>
        <a:bodyPr/>
        <a:lstStyle/>
        <a:p>
          <a:endParaRPr lang="en-US"/>
        </a:p>
      </dgm:t>
    </dgm:pt>
    <dgm:pt modelId="{375BEA23-140B-4E9F-B194-F11F344782B4}">
      <dgm:prSet phldrT="[Text]"/>
      <dgm:spPr/>
      <dgm:t>
        <a:bodyPr/>
        <a:lstStyle/>
        <a:p>
          <a:r>
            <a:rPr lang="en-US" dirty="0" smtClean="0"/>
            <a:t>Column</a:t>
          </a:r>
          <a:endParaRPr lang="en-US" dirty="0"/>
        </a:p>
      </dgm:t>
    </dgm:pt>
    <dgm:pt modelId="{0A4DB164-AD38-4AFE-8BD7-7B4E8B218E15}" type="parTrans" cxnId="{87AEA13B-F362-45DC-85BB-657F082E5B43}">
      <dgm:prSet/>
      <dgm:spPr>
        <a:ln>
          <a:headEnd type="arrow"/>
        </a:ln>
      </dgm:spPr>
      <dgm:t>
        <a:bodyPr/>
        <a:lstStyle/>
        <a:p>
          <a:endParaRPr lang="en-US"/>
        </a:p>
      </dgm:t>
    </dgm:pt>
    <dgm:pt modelId="{05151DA9-AAEA-41F3-A25C-14AAF2BA7537}" type="sibTrans" cxnId="{87AEA13B-F362-45DC-85BB-657F082E5B43}">
      <dgm:prSet/>
      <dgm:spPr/>
      <dgm:t>
        <a:bodyPr/>
        <a:lstStyle/>
        <a:p>
          <a:endParaRPr lang="en-US"/>
        </a:p>
      </dgm:t>
    </dgm:pt>
    <dgm:pt modelId="{42B6089A-3C5A-4183-9B39-A1660E36B2DA}">
      <dgm:prSet phldrT="[Text]"/>
      <dgm:spPr/>
      <dgm:t>
        <a:bodyPr/>
        <a:lstStyle/>
        <a:p>
          <a:r>
            <a:rPr lang="en-US" dirty="0" smtClean="0"/>
            <a:t>Document</a:t>
          </a:r>
          <a:endParaRPr lang="en-US" dirty="0"/>
        </a:p>
      </dgm:t>
    </dgm:pt>
    <dgm:pt modelId="{16EC9982-D5E2-4C49-8511-10AE8A037AD6}" type="parTrans" cxnId="{EE35F8E3-5423-4EBC-9E07-246595F60571}">
      <dgm:prSet/>
      <dgm:spPr>
        <a:ln>
          <a:headEnd type="arrow"/>
        </a:ln>
      </dgm:spPr>
      <dgm:t>
        <a:bodyPr/>
        <a:lstStyle/>
        <a:p>
          <a:endParaRPr lang="en-US"/>
        </a:p>
      </dgm:t>
    </dgm:pt>
    <dgm:pt modelId="{49A998EA-EAFF-4D3A-8FE0-505A517EAE9B}" type="sibTrans" cxnId="{EE35F8E3-5423-4EBC-9E07-246595F60571}">
      <dgm:prSet/>
      <dgm:spPr/>
      <dgm:t>
        <a:bodyPr/>
        <a:lstStyle/>
        <a:p>
          <a:endParaRPr lang="en-US"/>
        </a:p>
      </dgm:t>
    </dgm:pt>
    <dgm:pt modelId="{A1312B75-C5CE-4A13-928D-5D951DC2122C}">
      <dgm:prSet/>
      <dgm:spPr/>
      <dgm:t>
        <a:bodyPr/>
        <a:lstStyle/>
        <a:p>
          <a:r>
            <a:rPr lang="en-US" dirty="0" smtClean="0"/>
            <a:t>Multi-Model</a:t>
          </a:r>
          <a:endParaRPr lang="en-US" dirty="0"/>
        </a:p>
      </dgm:t>
    </dgm:pt>
    <dgm:pt modelId="{FB422942-E166-493E-A8F2-F649D2DA8889}" type="parTrans" cxnId="{229DCBDF-4EC5-4970-B3AB-4F9A44D3C3CA}">
      <dgm:prSet/>
      <dgm:spPr>
        <a:ln>
          <a:headEnd type="arrow"/>
        </a:ln>
      </dgm:spPr>
      <dgm:t>
        <a:bodyPr/>
        <a:lstStyle/>
        <a:p>
          <a:endParaRPr lang="en-US"/>
        </a:p>
      </dgm:t>
    </dgm:pt>
    <dgm:pt modelId="{FF5EE643-2016-4271-AD64-169906E9A48A}" type="sibTrans" cxnId="{229DCBDF-4EC5-4970-B3AB-4F9A44D3C3CA}">
      <dgm:prSet/>
      <dgm:spPr/>
      <dgm:t>
        <a:bodyPr/>
        <a:lstStyle/>
        <a:p>
          <a:endParaRPr lang="en-US"/>
        </a:p>
      </dgm:t>
    </dgm:pt>
    <dgm:pt modelId="{F0276AB9-7BE4-40E0-9919-3A546818CC64}" type="pres">
      <dgm:prSet presAssocID="{58AB09BA-B7C1-4797-9F41-70AC011DB856}" presName="cycle" presStyleCnt="0">
        <dgm:presLayoutVars>
          <dgm:chMax val="1"/>
          <dgm:dir/>
          <dgm:animLvl val="ctr"/>
          <dgm:resizeHandles val="exact"/>
        </dgm:presLayoutVars>
      </dgm:prSet>
      <dgm:spPr/>
    </dgm:pt>
    <dgm:pt modelId="{78426C60-D7AD-442F-8F19-66BE1507A755}" type="pres">
      <dgm:prSet presAssocID="{9C2EC216-BF2A-47C3-BDE2-ABC679C8F90A}" presName="centerShape" presStyleLbl="node0" presStyleIdx="0" presStyleCnt="1" custLinFactX="-7537" custLinFactNeighborX="-100000" custLinFactNeighborY="-42992"/>
      <dgm:spPr/>
      <dgm:t>
        <a:bodyPr/>
        <a:lstStyle/>
        <a:p>
          <a:endParaRPr lang="en-US"/>
        </a:p>
      </dgm:t>
    </dgm:pt>
    <dgm:pt modelId="{495D4299-B6C0-4330-8778-3CCCFF17B021}" type="pres">
      <dgm:prSet presAssocID="{F89AF7CA-50AF-40AC-B1A1-61820F8E9F2B}" presName="Name9" presStyleLbl="parChTrans1D2" presStyleIdx="0" presStyleCnt="5"/>
      <dgm:spPr/>
    </dgm:pt>
    <dgm:pt modelId="{3AF03CBC-690A-49C8-8131-DE0AF80FD1D7}" type="pres">
      <dgm:prSet presAssocID="{F89AF7CA-50AF-40AC-B1A1-61820F8E9F2B}" presName="connTx" presStyleLbl="parChTrans1D2" presStyleIdx="0" presStyleCnt="5"/>
      <dgm:spPr/>
    </dgm:pt>
    <dgm:pt modelId="{0D5E8114-1401-4DD5-9273-A6A7059E270B}" type="pres">
      <dgm:prSet presAssocID="{DA7EEBCB-8112-4EDB-92CD-6EAE9EFDF3EC}" presName="node" presStyleLbl="node1" presStyleIdx="0" presStyleCnt="5" custRadScaleRad="91763" custRadScaleInc="-20945">
        <dgm:presLayoutVars>
          <dgm:bulletEnabled val="1"/>
        </dgm:presLayoutVars>
      </dgm:prSet>
      <dgm:spPr/>
    </dgm:pt>
    <dgm:pt modelId="{C3E52C6A-A100-4E4C-B6A8-899039B02650}" type="pres">
      <dgm:prSet presAssocID="{B9069B60-12DB-4EAA-BE20-995BAD26C71B}" presName="Name9" presStyleLbl="parChTrans1D2" presStyleIdx="1" presStyleCnt="5"/>
      <dgm:spPr/>
    </dgm:pt>
    <dgm:pt modelId="{3200D1C3-273A-4EAC-8B29-3B21011AB275}" type="pres">
      <dgm:prSet presAssocID="{B9069B60-12DB-4EAA-BE20-995BAD26C71B}" presName="connTx" presStyleLbl="parChTrans1D2" presStyleIdx="1" presStyleCnt="5"/>
      <dgm:spPr/>
    </dgm:pt>
    <dgm:pt modelId="{D60771E2-39C1-409A-90C2-85529E982FC8}" type="pres">
      <dgm:prSet presAssocID="{AA9DEFF3-7B7B-4700-985E-370D0CF32DD5}" presName="node" presStyleLbl="node1" presStyleIdx="1" presStyleCnt="5" custRadScaleRad="41300" custRadScaleInc="-9634">
        <dgm:presLayoutVars>
          <dgm:bulletEnabled val="1"/>
        </dgm:presLayoutVars>
      </dgm:prSet>
      <dgm:spPr/>
    </dgm:pt>
    <dgm:pt modelId="{468208D7-2E0E-4921-8984-1EDF87971988}" type="pres">
      <dgm:prSet presAssocID="{0A4DB164-AD38-4AFE-8BD7-7B4E8B218E15}" presName="Name9" presStyleLbl="parChTrans1D2" presStyleIdx="2" presStyleCnt="5"/>
      <dgm:spPr/>
    </dgm:pt>
    <dgm:pt modelId="{32C29E6A-2CDD-4902-B357-743E9C14AA79}" type="pres">
      <dgm:prSet presAssocID="{0A4DB164-AD38-4AFE-8BD7-7B4E8B218E15}" presName="connTx" presStyleLbl="parChTrans1D2" presStyleIdx="2" presStyleCnt="5"/>
      <dgm:spPr/>
    </dgm:pt>
    <dgm:pt modelId="{510DD1D5-8133-48C5-B8D8-51D34018250A}" type="pres">
      <dgm:prSet presAssocID="{375BEA23-140B-4E9F-B194-F11F344782B4}" presName="node" presStyleLbl="node1" presStyleIdx="2" presStyleCnt="5" custRadScaleRad="134741" custRadScaleInc="258885">
        <dgm:presLayoutVars>
          <dgm:bulletEnabled val="1"/>
        </dgm:presLayoutVars>
      </dgm:prSet>
      <dgm:spPr/>
    </dgm:pt>
    <dgm:pt modelId="{5B34878A-0790-4470-AAE8-DDB097C0E697}" type="pres">
      <dgm:prSet presAssocID="{16EC9982-D5E2-4C49-8511-10AE8A037AD6}" presName="Name9" presStyleLbl="parChTrans1D2" presStyleIdx="3" presStyleCnt="5"/>
      <dgm:spPr/>
    </dgm:pt>
    <dgm:pt modelId="{9C660273-2B53-451D-9CF6-8D424D68799B}" type="pres">
      <dgm:prSet presAssocID="{16EC9982-D5E2-4C49-8511-10AE8A037AD6}" presName="connTx" presStyleLbl="parChTrans1D2" presStyleIdx="3" presStyleCnt="5"/>
      <dgm:spPr/>
    </dgm:pt>
    <dgm:pt modelId="{71EB4FEA-883A-49F2-BF17-84880D85FC63}" type="pres">
      <dgm:prSet presAssocID="{42B6089A-3C5A-4183-9B39-A1660E36B2DA}" presName="node" presStyleLbl="node1" presStyleIdx="3" presStyleCnt="5" custRadScaleRad="248011" custRadScaleInc="102476">
        <dgm:presLayoutVars>
          <dgm:bulletEnabled val="1"/>
        </dgm:presLayoutVars>
      </dgm:prSet>
      <dgm:spPr/>
    </dgm:pt>
    <dgm:pt modelId="{1BBF3D40-864D-4871-A059-4E703A796B8D}" type="pres">
      <dgm:prSet presAssocID="{FB422942-E166-493E-A8F2-F649D2DA8889}" presName="Name9" presStyleLbl="parChTrans1D2" presStyleIdx="4" presStyleCnt="5"/>
      <dgm:spPr/>
    </dgm:pt>
    <dgm:pt modelId="{BBE47DF3-6A68-4E23-B9FE-494BDEB704D3}" type="pres">
      <dgm:prSet presAssocID="{FB422942-E166-493E-A8F2-F649D2DA8889}" presName="connTx" presStyleLbl="parChTrans1D2" presStyleIdx="4" presStyleCnt="5"/>
      <dgm:spPr/>
    </dgm:pt>
    <dgm:pt modelId="{DCFB5087-5716-4EDE-BD13-33EBF56BB224}" type="pres">
      <dgm:prSet presAssocID="{A1312B75-C5CE-4A13-928D-5D951DC2122C}" presName="node" presStyleLbl="node1" presStyleIdx="4" presStyleCnt="5" custRadScaleRad="51865" custRadScaleInc="-221966">
        <dgm:presLayoutVars>
          <dgm:bulletEnabled val="1"/>
        </dgm:presLayoutVars>
      </dgm:prSet>
      <dgm:spPr/>
      <dgm:t>
        <a:bodyPr/>
        <a:lstStyle/>
        <a:p>
          <a:endParaRPr lang="en-US"/>
        </a:p>
      </dgm:t>
    </dgm:pt>
  </dgm:ptLst>
  <dgm:cxnLst>
    <dgm:cxn modelId="{09B38B96-2E25-4005-8C61-4CB4B7ECA490}" type="presOf" srcId="{DA7EEBCB-8112-4EDB-92CD-6EAE9EFDF3EC}" destId="{0D5E8114-1401-4DD5-9273-A6A7059E270B}" srcOrd="0" destOrd="0" presId="urn:microsoft.com/office/officeart/2005/8/layout/radial1"/>
    <dgm:cxn modelId="{229DCBDF-4EC5-4970-B3AB-4F9A44D3C3CA}" srcId="{9C2EC216-BF2A-47C3-BDE2-ABC679C8F90A}" destId="{A1312B75-C5CE-4A13-928D-5D951DC2122C}" srcOrd="4" destOrd="0" parTransId="{FB422942-E166-493E-A8F2-F649D2DA8889}" sibTransId="{FF5EE643-2016-4271-AD64-169906E9A48A}"/>
    <dgm:cxn modelId="{325604F1-681D-41A3-96ED-B7CB29A39278}" type="presOf" srcId="{AA9DEFF3-7B7B-4700-985E-370D0CF32DD5}" destId="{D60771E2-39C1-409A-90C2-85529E982FC8}" srcOrd="0" destOrd="0" presId="urn:microsoft.com/office/officeart/2005/8/layout/radial1"/>
    <dgm:cxn modelId="{86CCD4A9-B915-4993-A122-4860B2B87636}" type="presOf" srcId="{58AB09BA-B7C1-4797-9F41-70AC011DB856}" destId="{F0276AB9-7BE4-40E0-9919-3A546818CC64}" srcOrd="0" destOrd="0" presId="urn:microsoft.com/office/officeart/2005/8/layout/radial1"/>
    <dgm:cxn modelId="{8E3292F5-DD99-41E8-8380-37C7AFFB9A21}" type="presOf" srcId="{B9069B60-12DB-4EAA-BE20-995BAD26C71B}" destId="{C3E52C6A-A100-4E4C-B6A8-899039B02650}" srcOrd="0" destOrd="0" presId="urn:microsoft.com/office/officeart/2005/8/layout/radial1"/>
    <dgm:cxn modelId="{C1FC513B-685C-4242-93C8-331894089E73}" type="presOf" srcId="{42B6089A-3C5A-4183-9B39-A1660E36B2DA}" destId="{71EB4FEA-883A-49F2-BF17-84880D85FC63}" srcOrd="0" destOrd="0" presId="urn:microsoft.com/office/officeart/2005/8/layout/radial1"/>
    <dgm:cxn modelId="{6760E22B-5F53-4C78-B43D-55CE726479D3}" type="presOf" srcId="{375BEA23-140B-4E9F-B194-F11F344782B4}" destId="{510DD1D5-8133-48C5-B8D8-51D34018250A}" srcOrd="0" destOrd="0" presId="urn:microsoft.com/office/officeart/2005/8/layout/radial1"/>
    <dgm:cxn modelId="{23206DFE-11E6-4F2D-96DB-AF015F24EED9}" type="presOf" srcId="{F89AF7CA-50AF-40AC-B1A1-61820F8E9F2B}" destId="{3AF03CBC-690A-49C8-8131-DE0AF80FD1D7}" srcOrd="1" destOrd="0" presId="urn:microsoft.com/office/officeart/2005/8/layout/radial1"/>
    <dgm:cxn modelId="{2C4049FF-6D24-46C5-BBEA-72DCAF3C7F31}" type="presOf" srcId="{F89AF7CA-50AF-40AC-B1A1-61820F8E9F2B}" destId="{495D4299-B6C0-4330-8778-3CCCFF17B021}" srcOrd="0" destOrd="0" presId="urn:microsoft.com/office/officeart/2005/8/layout/radial1"/>
    <dgm:cxn modelId="{EA8F5E53-1E3A-438E-928D-743DD802885F}" type="presOf" srcId="{0A4DB164-AD38-4AFE-8BD7-7B4E8B218E15}" destId="{32C29E6A-2CDD-4902-B357-743E9C14AA79}" srcOrd="1" destOrd="0" presId="urn:microsoft.com/office/officeart/2005/8/layout/radial1"/>
    <dgm:cxn modelId="{E1A3287D-6A14-4E43-9E15-2FD39074FDB3}" type="presOf" srcId="{A1312B75-C5CE-4A13-928D-5D951DC2122C}" destId="{DCFB5087-5716-4EDE-BD13-33EBF56BB224}" srcOrd="0" destOrd="0" presId="urn:microsoft.com/office/officeart/2005/8/layout/radial1"/>
    <dgm:cxn modelId="{22687FD4-6E11-4213-97CC-4F7B7C96391B}" type="presOf" srcId="{FB422942-E166-493E-A8F2-F649D2DA8889}" destId="{1BBF3D40-864D-4871-A059-4E703A796B8D}" srcOrd="0" destOrd="0" presId="urn:microsoft.com/office/officeart/2005/8/layout/radial1"/>
    <dgm:cxn modelId="{EE35F8E3-5423-4EBC-9E07-246595F60571}" srcId="{9C2EC216-BF2A-47C3-BDE2-ABC679C8F90A}" destId="{42B6089A-3C5A-4183-9B39-A1660E36B2DA}" srcOrd="3" destOrd="0" parTransId="{16EC9982-D5E2-4C49-8511-10AE8A037AD6}" sibTransId="{49A998EA-EAFF-4D3A-8FE0-505A517EAE9B}"/>
    <dgm:cxn modelId="{81848E20-351E-45DF-90EB-690E51A223E8}" type="presOf" srcId="{0A4DB164-AD38-4AFE-8BD7-7B4E8B218E15}" destId="{468208D7-2E0E-4921-8984-1EDF87971988}" srcOrd="0" destOrd="0" presId="urn:microsoft.com/office/officeart/2005/8/layout/radial1"/>
    <dgm:cxn modelId="{3D74EF5B-437C-48D5-B50A-09AB9E3611B8}" type="presOf" srcId="{FB422942-E166-493E-A8F2-F649D2DA8889}" destId="{BBE47DF3-6A68-4E23-B9FE-494BDEB704D3}" srcOrd="1" destOrd="0" presId="urn:microsoft.com/office/officeart/2005/8/layout/radial1"/>
    <dgm:cxn modelId="{EDB8FD62-E1ED-46FE-A2F1-81618F8DF7D7}" type="presOf" srcId="{16EC9982-D5E2-4C49-8511-10AE8A037AD6}" destId="{9C660273-2B53-451D-9CF6-8D424D68799B}" srcOrd="1" destOrd="0" presId="urn:microsoft.com/office/officeart/2005/8/layout/radial1"/>
    <dgm:cxn modelId="{996DC687-EE67-4CCA-8B5B-CC9DB4A9BEE0}" srcId="{58AB09BA-B7C1-4797-9F41-70AC011DB856}" destId="{9C2EC216-BF2A-47C3-BDE2-ABC679C8F90A}" srcOrd="0" destOrd="0" parTransId="{4163AF5D-57C5-40E4-8266-B5DD26064884}" sibTransId="{9CE3B275-2376-4142-A9D5-3D0C7AAD669C}"/>
    <dgm:cxn modelId="{967373B6-F7DB-43A0-BA2F-A309AF607E3C}" srcId="{9C2EC216-BF2A-47C3-BDE2-ABC679C8F90A}" destId="{DA7EEBCB-8112-4EDB-92CD-6EAE9EFDF3EC}" srcOrd="0" destOrd="0" parTransId="{F89AF7CA-50AF-40AC-B1A1-61820F8E9F2B}" sibTransId="{84BA55EE-A81F-4B12-BDB7-44F63A0BAB02}"/>
    <dgm:cxn modelId="{C027B737-4953-480C-A1F7-AD05F2EB1B87}" srcId="{9C2EC216-BF2A-47C3-BDE2-ABC679C8F90A}" destId="{AA9DEFF3-7B7B-4700-985E-370D0CF32DD5}" srcOrd="1" destOrd="0" parTransId="{B9069B60-12DB-4EAA-BE20-995BAD26C71B}" sibTransId="{F5EE1A9C-C002-4DE0-88CF-3535F1D1CE53}"/>
    <dgm:cxn modelId="{7F7CFFF3-EA10-46C8-993B-1CC79DC6D680}" type="presOf" srcId="{B9069B60-12DB-4EAA-BE20-995BAD26C71B}" destId="{3200D1C3-273A-4EAC-8B29-3B21011AB275}" srcOrd="1" destOrd="0" presId="urn:microsoft.com/office/officeart/2005/8/layout/radial1"/>
    <dgm:cxn modelId="{EBB52F28-C041-40C2-83DA-D2D6DE107916}" type="presOf" srcId="{16EC9982-D5E2-4C49-8511-10AE8A037AD6}" destId="{5B34878A-0790-4470-AAE8-DDB097C0E697}" srcOrd="0" destOrd="0" presId="urn:microsoft.com/office/officeart/2005/8/layout/radial1"/>
    <dgm:cxn modelId="{935B1D87-7E64-40E0-A275-AF567A785FF4}" type="presOf" srcId="{9C2EC216-BF2A-47C3-BDE2-ABC679C8F90A}" destId="{78426C60-D7AD-442F-8F19-66BE1507A755}" srcOrd="0" destOrd="0" presId="urn:microsoft.com/office/officeart/2005/8/layout/radial1"/>
    <dgm:cxn modelId="{87AEA13B-F362-45DC-85BB-657F082E5B43}" srcId="{9C2EC216-BF2A-47C3-BDE2-ABC679C8F90A}" destId="{375BEA23-140B-4E9F-B194-F11F344782B4}" srcOrd="2" destOrd="0" parTransId="{0A4DB164-AD38-4AFE-8BD7-7B4E8B218E15}" sibTransId="{05151DA9-AAEA-41F3-A25C-14AAF2BA7537}"/>
    <dgm:cxn modelId="{2A7058CB-B986-44E0-83B7-DC91D9A563B2}" type="presParOf" srcId="{F0276AB9-7BE4-40E0-9919-3A546818CC64}" destId="{78426C60-D7AD-442F-8F19-66BE1507A755}" srcOrd="0" destOrd="0" presId="urn:microsoft.com/office/officeart/2005/8/layout/radial1"/>
    <dgm:cxn modelId="{C2EFF21D-4004-4D3F-BB38-16C3F963D281}" type="presParOf" srcId="{F0276AB9-7BE4-40E0-9919-3A546818CC64}" destId="{495D4299-B6C0-4330-8778-3CCCFF17B021}" srcOrd="1" destOrd="0" presId="urn:microsoft.com/office/officeart/2005/8/layout/radial1"/>
    <dgm:cxn modelId="{916B8FF1-046A-4A51-8BDA-13C2FF013785}" type="presParOf" srcId="{495D4299-B6C0-4330-8778-3CCCFF17B021}" destId="{3AF03CBC-690A-49C8-8131-DE0AF80FD1D7}" srcOrd="0" destOrd="0" presId="urn:microsoft.com/office/officeart/2005/8/layout/radial1"/>
    <dgm:cxn modelId="{168FC065-5C9E-4813-BD85-8B14DAE94BF2}" type="presParOf" srcId="{F0276AB9-7BE4-40E0-9919-3A546818CC64}" destId="{0D5E8114-1401-4DD5-9273-A6A7059E270B}" srcOrd="2" destOrd="0" presId="urn:microsoft.com/office/officeart/2005/8/layout/radial1"/>
    <dgm:cxn modelId="{4667E98F-11FD-4826-A5D0-A58EF1BF7DAC}" type="presParOf" srcId="{F0276AB9-7BE4-40E0-9919-3A546818CC64}" destId="{C3E52C6A-A100-4E4C-B6A8-899039B02650}" srcOrd="3" destOrd="0" presId="urn:microsoft.com/office/officeart/2005/8/layout/radial1"/>
    <dgm:cxn modelId="{75934133-5802-456C-8EE2-9E1B4DBE9114}" type="presParOf" srcId="{C3E52C6A-A100-4E4C-B6A8-899039B02650}" destId="{3200D1C3-273A-4EAC-8B29-3B21011AB275}" srcOrd="0" destOrd="0" presId="urn:microsoft.com/office/officeart/2005/8/layout/radial1"/>
    <dgm:cxn modelId="{C642D80B-493F-4706-A268-977AA6A5BA4A}" type="presParOf" srcId="{F0276AB9-7BE4-40E0-9919-3A546818CC64}" destId="{D60771E2-39C1-409A-90C2-85529E982FC8}" srcOrd="4" destOrd="0" presId="urn:microsoft.com/office/officeart/2005/8/layout/radial1"/>
    <dgm:cxn modelId="{F5B44AE6-666A-4A22-B1E2-F915039E4917}" type="presParOf" srcId="{F0276AB9-7BE4-40E0-9919-3A546818CC64}" destId="{468208D7-2E0E-4921-8984-1EDF87971988}" srcOrd="5" destOrd="0" presId="urn:microsoft.com/office/officeart/2005/8/layout/radial1"/>
    <dgm:cxn modelId="{8A1D0EC4-83B7-4E0C-9FDD-055D3BFDB92B}" type="presParOf" srcId="{468208D7-2E0E-4921-8984-1EDF87971988}" destId="{32C29E6A-2CDD-4902-B357-743E9C14AA79}" srcOrd="0" destOrd="0" presId="urn:microsoft.com/office/officeart/2005/8/layout/radial1"/>
    <dgm:cxn modelId="{2BECFC21-CA89-45F6-802F-05F1170926B1}" type="presParOf" srcId="{F0276AB9-7BE4-40E0-9919-3A546818CC64}" destId="{510DD1D5-8133-48C5-B8D8-51D34018250A}" srcOrd="6" destOrd="0" presId="urn:microsoft.com/office/officeart/2005/8/layout/radial1"/>
    <dgm:cxn modelId="{A614FA1C-8415-4DB4-ABD3-E1C8F075B9A7}" type="presParOf" srcId="{F0276AB9-7BE4-40E0-9919-3A546818CC64}" destId="{5B34878A-0790-4470-AAE8-DDB097C0E697}" srcOrd="7" destOrd="0" presId="urn:microsoft.com/office/officeart/2005/8/layout/radial1"/>
    <dgm:cxn modelId="{299F3E2B-FCC1-40F5-B1B4-A8A6430FFC4C}" type="presParOf" srcId="{5B34878A-0790-4470-AAE8-DDB097C0E697}" destId="{9C660273-2B53-451D-9CF6-8D424D68799B}" srcOrd="0" destOrd="0" presId="urn:microsoft.com/office/officeart/2005/8/layout/radial1"/>
    <dgm:cxn modelId="{1AB94FD6-3093-41B6-AB90-0D001CCCBD88}" type="presParOf" srcId="{F0276AB9-7BE4-40E0-9919-3A546818CC64}" destId="{71EB4FEA-883A-49F2-BF17-84880D85FC63}" srcOrd="8" destOrd="0" presId="urn:microsoft.com/office/officeart/2005/8/layout/radial1"/>
    <dgm:cxn modelId="{1A6B2769-149F-4E98-BD04-92FFF76B78F2}" type="presParOf" srcId="{F0276AB9-7BE4-40E0-9919-3A546818CC64}" destId="{1BBF3D40-864D-4871-A059-4E703A796B8D}" srcOrd="9" destOrd="0" presId="urn:microsoft.com/office/officeart/2005/8/layout/radial1"/>
    <dgm:cxn modelId="{81977D81-1DFB-43FD-AC47-E9109907C7A1}" type="presParOf" srcId="{1BBF3D40-864D-4871-A059-4E703A796B8D}" destId="{BBE47DF3-6A68-4E23-B9FE-494BDEB704D3}" srcOrd="0" destOrd="0" presId="urn:microsoft.com/office/officeart/2005/8/layout/radial1"/>
    <dgm:cxn modelId="{F34C813D-A3C7-4BC1-BEBC-F9CBDEFB119A}" type="presParOf" srcId="{F0276AB9-7BE4-40E0-9919-3A546818CC64}" destId="{DCFB5087-5716-4EDE-BD13-33EBF56BB224}"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EB8EBB-2025-4F3B-A4C1-FFA0158315E6}"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D0AA38CE-750F-4888-9349-B6B3C5518199}">
      <dgm:prSet phldrT="[Text]"/>
      <dgm:spPr/>
      <dgm:t>
        <a:bodyPr/>
        <a:lstStyle/>
        <a:p>
          <a:r>
            <a:rPr lang="en-US" dirty="0" smtClean="0"/>
            <a:t>Graph DBs</a:t>
          </a:r>
          <a:endParaRPr lang="en-US" dirty="0"/>
        </a:p>
      </dgm:t>
    </dgm:pt>
    <dgm:pt modelId="{46F3FBFD-7B3B-43A2-A473-19E92CA2F331}" type="parTrans" cxnId="{9E915BCA-7830-4D66-960F-143394E0A7C8}">
      <dgm:prSet/>
      <dgm:spPr/>
      <dgm:t>
        <a:bodyPr/>
        <a:lstStyle/>
        <a:p>
          <a:endParaRPr lang="en-US"/>
        </a:p>
      </dgm:t>
    </dgm:pt>
    <dgm:pt modelId="{66DF663F-F786-45F3-B29C-7ACCF0BFE7C8}" type="sibTrans" cxnId="{9E915BCA-7830-4D66-960F-143394E0A7C8}">
      <dgm:prSet/>
      <dgm:spPr/>
      <dgm:t>
        <a:bodyPr/>
        <a:lstStyle/>
        <a:p>
          <a:endParaRPr lang="en-US"/>
        </a:p>
      </dgm:t>
    </dgm:pt>
    <dgm:pt modelId="{4B27FF05-1CAD-41FD-9B15-5FDE02401D57}">
      <dgm:prSet phldrT="[Text]"/>
      <dgm:spPr/>
      <dgm:t>
        <a:bodyPr/>
        <a:lstStyle/>
        <a:p>
          <a:r>
            <a:rPr lang="en-US" dirty="0" smtClean="0"/>
            <a:t>Allegro</a:t>
          </a:r>
          <a:br>
            <a:rPr lang="en-US" dirty="0" smtClean="0"/>
          </a:br>
          <a:r>
            <a:rPr lang="en-US" dirty="0" smtClean="0"/>
            <a:t>Graph</a:t>
          </a:r>
          <a:endParaRPr lang="en-US" dirty="0"/>
        </a:p>
      </dgm:t>
    </dgm:pt>
    <dgm:pt modelId="{E02E3416-A3D1-4878-BDBC-5A31C4DFE103}" type="parTrans" cxnId="{4E1E8387-84B5-4996-AB04-ACE48A91E01C}">
      <dgm:prSet/>
      <dgm:spPr>
        <a:ln>
          <a:headEnd type="arrow"/>
        </a:ln>
      </dgm:spPr>
      <dgm:t>
        <a:bodyPr/>
        <a:lstStyle/>
        <a:p>
          <a:endParaRPr lang="en-US"/>
        </a:p>
      </dgm:t>
    </dgm:pt>
    <dgm:pt modelId="{FF82A3FB-54ED-44A9-9C6B-F260719DB6F0}" type="sibTrans" cxnId="{4E1E8387-84B5-4996-AB04-ACE48A91E01C}">
      <dgm:prSet/>
      <dgm:spPr/>
      <dgm:t>
        <a:bodyPr/>
        <a:lstStyle/>
        <a:p>
          <a:endParaRPr lang="en-US"/>
        </a:p>
      </dgm:t>
    </dgm:pt>
    <dgm:pt modelId="{5DCF7876-CDE9-4B5D-999D-BC86BF3F07DD}">
      <dgm:prSet phldrT="[Text]"/>
      <dgm:spPr/>
      <dgm:t>
        <a:bodyPr/>
        <a:lstStyle/>
        <a:p>
          <a:r>
            <a:rPr lang="en-US" dirty="0" smtClean="0"/>
            <a:t>Graph Engine</a:t>
          </a:r>
          <a:endParaRPr lang="en-US" dirty="0"/>
        </a:p>
      </dgm:t>
    </dgm:pt>
    <dgm:pt modelId="{30639383-F3DF-4E1F-B579-5316DE0789A1}" type="parTrans" cxnId="{BB292274-4973-414B-9DB3-579974F39998}">
      <dgm:prSet/>
      <dgm:spPr>
        <a:ln>
          <a:headEnd type="arrow"/>
        </a:ln>
      </dgm:spPr>
      <dgm:t>
        <a:bodyPr/>
        <a:lstStyle/>
        <a:p>
          <a:endParaRPr lang="en-US"/>
        </a:p>
      </dgm:t>
    </dgm:pt>
    <dgm:pt modelId="{2D95A0B3-9087-49C4-A1D5-FD8D41F6892C}" type="sibTrans" cxnId="{BB292274-4973-414B-9DB3-579974F39998}">
      <dgm:prSet/>
      <dgm:spPr/>
      <dgm:t>
        <a:bodyPr/>
        <a:lstStyle/>
        <a:p>
          <a:endParaRPr lang="en-US"/>
        </a:p>
      </dgm:t>
    </dgm:pt>
    <dgm:pt modelId="{D39F91E0-4781-4673-9563-AFA88FB36445}">
      <dgm:prSet phldrT="[Text]"/>
      <dgm:spPr/>
      <dgm:t>
        <a:bodyPr/>
        <a:lstStyle/>
        <a:p>
          <a:r>
            <a:rPr lang="en-US" dirty="0" smtClean="0"/>
            <a:t>Neo4j</a:t>
          </a:r>
          <a:endParaRPr lang="en-US" dirty="0"/>
        </a:p>
      </dgm:t>
    </dgm:pt>
    <dgm:pt modelId="{E812E507-A54B-4B00-8E1A-CBC6AB6BB8B5}" type="parTrans" cxnId="{97506CDF-A38D-43A7-9793-A317ABAFBC11}">
      <dgm:prSet/>
      <dgm:spPr>
        <a:ln>
          <a:headEnd type="arrow"/>
        </a:ln>
      </dgm:spPr>
      <dgm:t>
        <a:bodyPr/>
        <a:lstStyle/>
        <a:p>
          <a:endParaRPr lang="en-US"/>
        </a:p>
      </dgm:t>
    </dgm:pt>
    <dgm:pt modelId="{86416AB1-5A57-4856-8639-0540E89D77DA}" type="sibTrans" cxnId="{97506CDF-A38D-43A7-9793-A317ABAFBC11}">
      <dgm:prSet/>
      <dgm:spPr/>
      <dgm:t>
        <a:bodyPr/>
        <a:lstStyle/>
        <a:p>
          <a:endParaRPr lang="en-US"/>
        </a:p>
      </dgm:t>
    </dgm:pt>
    <dgm:pt modelId="{DB366D5E-00A6-4085-9B0D-AF67477BB08D}">
      <dgm:prSet phldrT="[Text]"/>
      <dgm:spPr/>
      <dgm:t>
        <a:bodyPr/>
        <a:lstStyle/>
        <a:p>
          <a:r>
            <a:rPr lang="en-US" dirty="0" smtClean="0"/>
            <a:t>* Many, </a:t>
          </a:r>
          <a:r>
            <a:rPr lang="en-US" dirty="0" err="1" smtClean="0"/>
            <a:t>manymore</a:t>
          </a:r>
          <a:endParaRPr lang="en-US" dirty="0"/>
        </a:p>
      </dgm:t>
    </dgm:pt>
    <dgm:pt modelId="{D422E75A-E1C9-46FB-A902-64D6F8635DF4}" type="parTrans" cxnId="{0AA12855-9632-488D-82DA-86BA5B83DEE3}">
      <dgm:prSet/>
      <dgm:spPr>
        <a:ln>
          <a:headEnd type="arrow"/>
        </a:ln>
      </dgm:spPr>
      <dgm:t>
        <a:bodyPr/>
        <a:lstStyle/>
        <a:p>
          <a:endParaRPr lang="en-US"/>
        </a:p>
      </dgm:t>
    </dgm:pt>
    <dgm:pt modelId="{11D2A4DD-1A93-4B10-BBCA-A0FA3B710C7D}" type="sibTrans" cxnId="{0AA12855-9632-488D-82DA-86BA5B83DEE3}">
      <dgm:prSet/>
      <dgm:spPr/>
      <dgm:t>
        <a:bodyPr/>
        <a:lstStyle/>
        <a:p>
          <a:endParaRPr lang="en-US"/>
        </a:p>
      </dgm:t>
    </dgm:pt>
    <dgm:pt modelId="{60495640-9789-49B3-9F00-0B623AC68939}">
      <dgm:prSet/>
      <dgm:spPr/>
      <dgm:t>
        <a:bodyPr/>
        <a:lstStyle/>
        <a:p>
          <a:r>
            <a:rPr lang="en-US" dirty="0" err="1" smtClean="0"/>
            <a:t>Orly</a:t>
          </a:r>
          <a:endParaRPr lang="en-US" dirty="0"/>
        </a:p>
      </dgm:t>
    </dgm:pt>
    <dgm:pt modelId="{B9D8BD45-2F46-4BA7-B0B4-624E570594CA}" type="parTrans" cxnId="{D42024F3-E097-420F-84F6-0BAB5F370994}">
      <dgm:prSet/>
      <dgm:spPr>
        <a:ln>
          <a:headEnd type="arrow"/>
        </a:ln>
      </dgm:spPr>
      <dgm:t>
        <a:bodyPr/>
        <a:lstStyle/>
        <a:p>
          <a:endParaRPr lang="en-US"/>
        </a:p>
      </dgm:t>
    </dgm:pt>
    <dgm:pt modelId="{B272BE71-6743-467B-95FA-4B4E4BD12A15}" type="sibTrans" cxnId="{D42024F3-E097-420F-84F6-0BAB5F370994}">
      <dgm:prSet/>
      <dgm:spPr/>
      <dgm:t>
        <a:bodyPr/>
        <a:lstStyle/>
        <a:p>
          <a:endParaRPr lang="en-US"/>
        </a:p>
      </dgm:t>
    </dgm:pt>
    <dgm:pt modelId="{9D5D7A05-ECCC-4C1B-92DC-EE71832F081C}">
      <dgm:prSet/>
      <dgm:spPr/>
      <dgm:t>
        <a:bodyPr/>
        <a:lstStyle/>
        <a:p>
          <a:r>
            <a:rPr lang="en-US" dirty="0" smtClean="0"/>
            <a:t>Infinite Graph</a:t>
          </a:r>
          <a:endParaRPr lang="en-US" dirty="0"/>
        </a:p>
      </dgm:t>
    </dgm:pt>
    <dgm:pt modelId="{BE6B6CEB-3F13-4F42-83F7-8B4555C3B88F}" type="parTrans" cxnId="{8A84F8AA-BEB4-4822-825F-3D29E6C13754}">
      <dgm:prSet/>
      <dgm:spPr>
        <a:ln>
          <a:headEnd type="arrow"/>
        </a:ln>
      </dgm:spPr>
      <dgm:t>
        <a:bodyPr/>
        <a:lstStyle/>
        <a:p>
          <a:endParaRPr lang="en-US"/>
        </a:p>
      </dgm:t>
    </dgm:pt>
    <dgm:pt modelId="{FE366FF4-1B45-4ED7-9A8B-2B1F25CA3928}" type="sibTrans" cxnId="{8A84F8AA-BEB4-4822-825F-3D29E6C13754}">
      <dgm:prSet/>
      <dgm:spPr/>
      <dgm:t>
        <a:bodyPr/>
        <a:lstStyle/>
        <a:p>
          <a:endParaRPr lang="en-US"/>
        </a:p>
      </dgm:t>
    </dgm:pt>
    <dgm:pt modelId="{5D6253DD-93A2-4502-B2BA-6F473FCD79D8}" type="pres">
      <dgm:prSet presAssocID="{5CEB8EBB-2025-4F3B-A4C1-FFA0158315E6}" presName="cycle" presStyleCnt="0">
        <dgm:presLayoutVars>
          <dgm:chMax val="1"/>
          <dgm:dir/>
          <dgm:animLvl val="ctr"/>
          <dgm:resizeHandles val="exact"/>
        </dgm:presLayoutVars>
      </dgm:prSet>
      <dgm:spPr/>
    </dgm:pt>
    <dgm:pt modelId="{124CDEB7-C5DB-4A4A-AA7F-85335F3ACE14}" type="pres">
      <dgm:prSet presAssocID="{D0AA38CE-750F-4888-9349-B6B3C5518199}" presName="centerShape" presStyleLbl="node0" presStyleIdx="0" presStyleCnt="1" custLinFactX="-11677" custLinFactNeighborX="-100000" custLinFactNeighborY="-38605"/>
      <dgm:spPr/>
      <dgm:t>
        <a:bodyPr/>
        <a:lstStyle/>
        <a:p>
          <a:endParaRPr lang="en-US"/>
        </a:p>
      </dgm:t>
    </dgm:pt>
    <dgm:pt modelId="{2D10EE1B-FFF4-4EF8-834D-8487EB766113}" type="pres">
      <dgm:prSet presAssocID="{E02E3416-A3D1-4878-BDBC-5A31C4DFE103}" presName="Name9" presStyleLbl="parChTrans1D2" presStyleIdx="0" presStyleCnt="6"/>
      <dgm:spPr/>
    </dgm:pt>
    <dgm:pt modelId="{FB1F1C53-57DA-4EAC-9293-6FEF45BD67B9}" type="pres">
      <dgm:prSet presAssocID="{E02E3416-A3D1-4878-BDBC-5A31C4DFE103}" presName="connTx" presStyleLbl="parChTrans1D2" presStyleIdx="0" presStyleCnt="6"/>
      <dgm:spPr/>
    </dgm:pt>
    <dgm:pt modelId="{AF1B59D6-2F97-4EF8-B18F-73DDDA869923}" type="pres">
      <dgm:prSet presAssocID="{4B27FF05-1CAD-41FD-9B15-5FDE02401D57}" presName="node" presStyleLbl="node1" presStyleIdx="0" presStyleCnt="6">
        <dgm:presLayoutVars>
          <dgm:bulletEnabled val="1"/>
        </dgm:presLayoutVars>
      </dgm:prSet>
      <dgm:spPr/>
      <dgm:t>
        <a:bodyPr/>
        <a:lstStyle/>
        <a:p>
          <a:endParaRPr lang="en-US"/>
        </a:p>
      </dgm:t>
    </dgm:pt>
    <dgm:pt modelId="{8724AB03-4AA9-4E73-B474-9D3BA575FBFC}" type="pres">
      <dgm:prSet presAssocID="{30639383-F3DF-4E1F-B579-5316DE0789A1}" presName="Name9" presStyleLbl="parChTrans1D2" presStyleIdx="1" presStyleCnt="6"/>
      <dgm:spPr/>
    </dgm:pt>
    <dgm:pt modelId="{9FF30651-AE1C-46AC-A734-84478F022D62}" type="pres">
      <dgm:prSet presAssocID="{30639383-F3DF-4E1F-B579-5316DE0789A1}" presName="connTx" presStyleLbl="parChTrans1D2" presStyleIdx="1" presStyleCnt="6"/>
      <dgm:spPr/>
    </dgm:pt>
    <dgm:pt modelId="{3F46175E-A60B-473F-9BE9-DCE100BCACC8}" type="pres">
      <dgm:prSet presAssocID="{5DCF7876-CDE9-4B5D-999D-BC86BF3F07DD}" presName="node" presStyleLbl="node1" presStyleIdx="1" presStyleCnt="6" custRadScaleRad="137363" custRadScaleInc="36341">
        <dgm:presLayoutVars>
          <dgm:bulletEnabled val="1"/>
        </dgm:presLayoutVars>
      </dgm:prSet>
      <dgm:spPr/>
    </dgm:pt>
    <dgm:pt modelId="{58458028-6DAD-451A-8D56-0F06876C4409}" type="pres">
      <dgm:prSet presAssocID="{E812E507-A54B-4B00-8E1A-CBC6AB6BB8B5}" presName="Name9" presStyleLbl="parChTrans1D2" presStyleIdx="2" presStyleCnt="6"/>
      <dgm:spPr/>
    </dgm:pt>
    <dgm:pt modelId="{46C5B083-08FA-4376-979D-9831B0F430CF}" type="pres">
      <dgm:prSet presAssocID="{E812E507-A54B-4B00-8E1A-CBC6AB6BB8B5}" presName="connTx" presStyleLbl="parChTrans1D2" presStyleIdx="2" presStyleCnt="6"/>
      <dgm:spPr/>
    </dgm:pt>
    <dgm:pt modelId="{07B420A2-667A-4456-B04B-9A846115F44F}" type="pres">
      <dgm:prSet presAssocID="{D39F91E0-4781-4673-9563-AFA88FB36445}" presName="node" presStyleLbl="node1" presStyleIdx="2" presStyleCnt="6" custRadScaleRad="40566" custRadScaleInc="-37732">
        <dgm:presLayoutVars>
          <dgm:bulletEnabled val="1"/>
        </dgm:presLayoutVars>
      </dgm:prSet>
      <dgm:spPr/>
      <dgm:t>
        <a:bodyPr/>
        <a:lstStyle/>
        <a:p>
          <a:endParaRPr lang="en-US"/>
        </a:p>
      </dgm:t>
    </dgm:pt>
    <dgm:pt modelId="{4448E303-2F4B-4F02-96F0-C4AF08722F62}" type="pres">
      <dgm:prSet presAssocID="{D422E75A-E1C9-46FB-A902-64D6F8635DF4}" presName="Name9" presStyleLbl="parChTrans1D2" presStyleIdx="3" presStyleCnt="6"/>
      <dgm:spPr/>
    </dgm:pt>
    <dgm:pt modelId="{7EC54277-CE55-4B12-B0DB-6F02A8179642}" type="pres">
      <dgm:prSet presAssocID="{D422E75A-E1C9-46FB-A902-64D6F8635DF4}" presName="connTx" presStyleLbl="parChTrans1D2" presStyleIdx="3" presStyleCnt="6"/>
      <dgm:spPr/>
    </dgm:pt>
    <dgm:pt modelId="{16FB5A4B-25E4-4E38-9C74-478F3BB96A10}" type="pres">
      <dgm:prSet presAssocID="{DB366D5E-00A6-4085-9B0D-AF67477BB08D}" presName="node" presStyleLbl="node1" presStyleIdx="3" presStyleCnt="6" custRadScaleRad="222496" custRadScaleInc="-39005">
        <dgm:presLayoutVars>
          <dgm:bulletEnabled val="1"/>
        </dgm:presLayoutVars>
      </dgm:prSet>
      <dgm:spPr/>
      <dgm:t>
        <a:bodyPr/>
        <a:lstStyle/>
        <a:p>
          <a:endParaRPr lang="en-US"/>
        </a:p>
      </dgm:t>
    </dgm:pt>
    <dgm:pt modelId="{55913697-30E9-4C46-BE97-2D46E4E9CE4B}" type="pres">
      <dgm:prSet presAssocID="{B9D8BD45-2F46-4BA7-B0B4-624E570594CA}" presName="Name9" presStyleLbl="parChTrans1D2" presStyleIdx="4" presStyleCnt="6"/>
      <dgm:spPr/>
    </dgm:pt>
    <dgm:pt modelId="{FE652ED0-A35A-40CD-90B9-51450AC16CF3}" type="pres">
      <dgm:prSet presAssocID="{B9D8BD45-2F46-4BA7-B0B4-624E570594CA}" presName="connTx" presStyleLbl="parChTrans1D2" presStyleIdx="4" presStyleCnt="6"/>
      <dgm:spPr/>
    </dgm:pt>
    <dgm:pt modelId="{699173F1-2E3C-4B68-A164-5BA0C4A705D0}" type="pres">
      <dgm:prSet presAssocID="{60495640-9789-49B3-9F00-0B623AC68939}" presName="node" presStyleLbl="node1" presStyleIdx="4" presStyleCnt="6" custRadScaleRad="211530" custRadScaleInc="-99717">
        <dgm:presLayoutVars>
          <dgm:bulletEnabled val="1"/>
        </dgm:presLayoutVars>
      </dgm:prSet>
      <dgm:spPr/>
    </dgm:pt>
    <dgm:pt modelId="{EFF632A3-B98C-4A05-A195-B81C144A92C9}" type="pres">
      <dgm:prSet presAssocID="{BE6B6CEB-3F13-4F42-83F7-8B4555C3B88F}" presName="Name9" presStyleLbl="parChTrans1D2" presStyleIdx="5" presStyleCnt="6"/>
      <dgm:spPr/>
    </dgm:pt>
    <dgm:pt modelId="{F89BB921-E65A-43FF-8C6B-EC8E97008066}" type="pres">
      <dgm:prSet presAssocID="{BE6B6CEB-3F13-4F42-83F7-8B4555C3B88F}" presName="connTx" presStyleLbl="parChTrans1D2" presStyleIdx="5" presStyleCnt="6"/>
      <dgm:spPr/>
    </dgm:pt>
    <dgm:pt modelId="{4E818B15-BB23-4244-91EC-B5EFF54F506D}" type="pres">
      <dgm:prSet presAssocID="{9D5D7A05-ECCC-4C1B-92DC-EE71832F081C}" presName="node" presStyleLbl="node1" presStyleIdx="5" presStyleCnt="6" custRadScaleRad="237773" custRadScaleInc="-176481">
        <dgm:presLayoutVars>
          <dgm:bulletEnabled val="1"/>
        </dgm:presLayoutVars>
      </dgm:prSet>
      <dgm:spPr/>
    </dgm:pt>
  </dgm:ptLst>
  <dgm:cxnLst>
    <dgm:cxn modelId="{46FAE074-9384-4394-AA1A-C65022AA52A2}" type="presOf" srcId="{D39F91E0-4781-4673-9563-AFA88FB36445}" destId="{07B420A2-667A-4456-B04B-9A846115F44F}" srcOrd="0" destOrd="0" presId="urn:microsoft.com/office/officeart/2005/8/layout/radial1"/>
    <dgm:cxn modelId="{214EAACB-C772-4FE7-A28F-4F4F3E17AC85}" type="presOf" srcId="{B9D8BD45-2F46-4BA7-B0B4-624E570594CA}" destId="{FE652ED0-A35A-40CD-90B9-51450AC16CF3}" srcOrd="1" destOrd="0" presId="urn:microsoft.com/office/officeart/2005/8/layout/radial1"/>
    <dgm:cxn modelId="{F39C1296-1D2A-4F5E-B291-424F485148D4}" type="presOf" srcId="{30639383-F3DF-4E1F-B579-5316DE0789A1}" destId="{8724AB03-4AA9-4E73-B474-9D3BA575FBFC}" srcOrd="0" destOrd="0" presId="urn:microsoft.com/office/officeart/2005/8/layout/radial1"/>
    <dgm:cxn modelId="{E654CD27-030B-4101-8549-980FA2528C7B}" type="presOf" srcId="{5CEB8EBB-2025-4F3B-A4C1-FFA0158315E6}" destId="{5D6253DD-93A2-4502-B2BA-6F473FCD79D8}" srcOrd="0" destOrd="0" presId="urn:microsoft.com/office/officeart/2005/8/layout/radial1"/>
    <dgm:cxn modelId="{4DAA9657-1871-4C34-B1E2-A32FBE8628C0}" type="presOf" srcId="{60495640-9789-49B3-9F00-0B623AC68939}" destId="{699173F1-2E3C-4B68-A164-5BA0C4A705D0}" srcOrd="0" destOrd="0" presId="urn:microsoft.com/office/officeart/2005/8/layout/radial1"/>
    <dgm:cxn modelId="{9E915BCA-7830-4D66-960F-143394E0A7C8}" srcId="{5CEB8EBB-2025-4F3B-A4C1-FFA0158315E6}" destId="{D0AA38CE-750F-4888-9349-B6B3C5518199}" srcOrd="0" destOrd="0" parTransId="{46F3FBFD-7B3B-43A2-A473-19E92CA2F331}" sibTransId="{66DF663F-F786-45F3-B29C-7ACCF0BFE7C8}"/>
    <dgm:cxn modelId="{4E1E8387-84B5-4996-AB04-ACE48A91E01C}" srcId="{D0AA38CE-750F-4888-9349-B6B3C5518199}" destId="{4B27FF05-1CAD-41FD-9B15-5FDE02401D57}" srcOrd="0" destOrd="0" parTransId="{E02E3416-A3D1-4878-BDBC-5A31C4DFE103}" sibTransId="{FF82A3FB-54ED-44A9-9C6B-F260719DB6F0}"/>
    <dgm:cxn modelId="{C26CAB75-A051-49C8-83B8-74C7C66B04EC}" type="presOf" srcId="{B9D8BD45-2F46-4BA7-B0B4-624E570594CA}" destId="{55913697-30E9-4C46-BE97-2D46E4E9CE4B}" srcOrd="0" destOrd="0" presId="urn:microsoft.com/office/officeart/2005/8/layout/radial1"/>
    <dgm:cxn modelId="{97506CDF-A38D-43A7-9793-A317ABAFBC11}" srcId="{D0AA38CE-750F-4888-9349-B6B3C5518199}" destId="{D39F91E0-4781-4673-9563-AFA88FB36445}" srcOrd="2" destOrd="0" parTransId="{E812E507-A54B-4B00-8E1A-CBC6AB6BB8B5}" sibTransId="{86416AB1-5A57-4856-8639-0540E89D77DA}"/>
    <dgm:cxn modelId="{40048C04-C3AC-47E4-93E9-1893C3E1AE7D}" type="presOf" srcId="{D0AA38CE-750F-4888-9349-B6B3C5518199}" destId="{124CDEB7-C5DB-4A4A-AA7F-85335F3ACE14}" srcOrd="0" destOrd="0" presId="urn:microsoft.com/office/officeart/2005/8/layout/radial1"/>
    <dgm:cxn modelId="{52659CBB-68D9-475E-993B-1B4C85D3B1F3}" type="presOf" srcId="{BE6B6CEB-3F13-4F42-83F7-8B4555C3B88F}" destId="{EFF632A3-B98C-4A05-A195-B81C144A92C9}" srcOrd="0" destOrd="0" presId="urn:microsoft.com/office/officeart/2005/8/layout/radial1"/>
    <dgm:cxn modelId="{0AA12855-9632-488D-82DA-86BA5B83DEE3}" srcId="{D0AA38CE-750F-4888-9349-B6B3C5518199}" destId="{DB366D5E-00A6-4085-9B0D-AF67477BB08D}" srcOrd="3" destOrd="0" parTransId="{D422E75A-E1C9-46FB-A902-64D6F8635DF4}" sibTransId="{11D2A4DD-1A93-4B10-BBCA-A0FA3B710C7D}"/>
    <dgm:cxn modelId="{E13AE02D-B626-431A-8D21-A044F63D021F}" type="presOf" srcId="{D422E75A-E1C9-46FB-A902-64D6F8635DF4}" destId="{7EC54277-CE55-4B12-B0DB-6F02A8179642}" srcOrd="1" destOrd="0" presId="urn:microsoft.com/office/officeart/2005/8/layout/radial1"/>
    <dgm:cxn modelId="{1E53C749-B00B-4D44-B559-64F73761E9B2}" type="presOf" srcId="{4B27FF05-1CAD-41FD-9B15-5FDE02401D57}" destId="{AF1B59D6-2F97-4EF8-B18F-73DDDA869923}" srcOrd="0" destOrd="0" presId="urn:microsoft.com/office/officeart/2005/8/layout/radial1"/>
    <dgm:cxn modelId="{BB292274-4973-414B-9DB3-579974F39998}" srcId="{D0AA38CE-750F-4888-9349-B6B3C5518199}" destId="{5DCF7876-CDE9-4B5D-999D-BC86BF3F07DD}" srcOrd="1" destOrd="0" parTransId="{30639383-F3DF-4E1F-B579-5316DE0789A1}" sibTransId="{2D95A0B3-9087-49C4-A1D5-FD8D41F6892C}"/>
    <dgm:cxn modelId="{24FCA843-B8F9-47E8-826E-88516B57B94F}" type="presOf" srcId="{9D5D7A05-ECCC-4C1B-92DC-EE71832F081C}" destId="{4E818B15-BB23-4244-91EC-B5EFF54F506D}" srcOrd="0" destOrd="0" presId="urn:microsoft.com/office/officeart/2005/8/layout/radial1"/>
    <dgm:cxn modelId="{D42024F3-E097-420F-84F6-0BAB5F370994}" srcId="{D0AA38CE-750F-4888-9349-B6B3C5518199}" destId="{60495640-9789-49B3-9F00-0B623AC68939}" srcOrd="4" destOrd="0" parTransId="{B9D8BD45-2F46-4BA7-B0B4-624E570594CA}" sibTransId="{B272BE71-6743-467B-95FA-4B4E4BD12A15}"/>
    <dgm:cxn modelId="{F6AB93FE-455F-4CF3-9FE9-1B004188B4AF}" type="presOf" srcId="{E02E3416-A3D1-4878-BDBC-5A31C4DFE103}" destId="{2D10EE1B-FFF4-4EF8-834D-8487EB766113}" srcOrd="0" destOrd="0" presId="urn:microsoft.com/office/officeart/2005/8/layout/radial1"/>
    <dgm:cxn modelId="{9E9C75A1-00F6-4155-B029-461006D807DF}" type="presOf" srcId="{DB366D5E-00A6-4085-9B0D-AF67477BB08D}" destId="{16FB5A4B-25E4-4E38-9C74-478F3BB96A10}" srcOrd="0" destOrd="0" presId="urn:microsoft.com/office/officeart/2005/8/layout/radial1"/>
    <dgm:cxn modelId="{E3316E78-45D6-4B8E-8398-605F21A74725}" type="presOf" srcId="{D422E75A-E1C9-46FB-A902-64D6F8635DF4}" destId="{4448E303-2F4B-4F02-96F0-C4AF08722F62}" srcOrd="0" destOrd="0" presId="urn:microsoft.com/office/officeart/2005/8/layout/radial1"/>
    <dgm:cxn modelId="{64BB3360-55C6-4C90-A36A-D673932BCD8B}" type="presOf" srcId="{E812E507-A54B-4B00-8E1A-CBC6AB6BB8B5}" destId="{58458028-6DAD-451A-8D56-0F06876C4409}" srcOrd="0" destOrd="0" presId="urn:microsoft.com/office/officeart/2005/8/layout/radial1"/>
    <dgm:cxn modelId="{374DAB94-F84F-475A-8DB2-5811FD6D9D9E}" type="presOf" srcId="{BE6B6CEB-3F13-4F42-83F7-8B4555C3B88F}" destId="{F89BB921-E65A-43FF-8C6B-EC8E97008066}" srcOrd="1" destOrd="0" presId="urn:microsoft.com/office/officeart/2005/8/layout/radial1"/>
    <dgm:cxn modelId="{C0342B7D-E052-4A6B-9B8A-9F2F5DD54FE3}" type="presOf" srcId="{E02E3416-A3D1-4878-BDBC-5A31C4DFE103}" destId="{FB1F1C53-57DA-4EAC-9293-6FEF45BD67B9}" srcOrd="1" destOrd="0" presId="urn:microsoft.com/office/officeart/2005/8/layout/radial1"/>
    <dgm:cxn modelId="{B6D47063-42BE-4BA8-A70A-76A0A800B9C9}" type="presOf" srcId="{30639383-F3DF-4E1F-B579-5316DE0789A1}" destId="{9FF30651-AE1C-46AC-A734-84478F022D62}" srcOrd="1" destOrd="0" presId="urn:microsoft.com/office/officeart/2005/8/layout/radial1"/>
    <dgm:cxn modelId="{3CD8F5A7-AA20-4706-9272-BAC065CA7AC7}" type="presOf" srcId="{5DCF7876-CDE9-4B5D-999D-BC86BF3F07DD}" destId="{3F46175E-A60B-473F-9BE9-DCE100BCACC8}" srcOrd="0" destOrd="0" presId="urn:microsoft.com/office/officeart/2005/8/layout/radial1"/>
    <dgm:cxn modelId="{8A84F8AA-BEB4-4822-825F-3D29E6C13754}" srcId="{D0AA38CE-750F-4888-9349-B6B3C5518199}" destId="{9D5D7A05-ECCC-4C1B-92DC-EE71832F081C}" srcOrd="5" destOrd="0" parTransId="{BE6B6CEB-3F13-4F42-83F7-8B4555C3B88F}" sibTransId="{FE366FF4-1B45-4ED7-9A8B-2B1F25CA3928}"/>
    <dgm:cxn modelId="{51E78379-4F46-46DF-91B5-10C79F213352}" type="presOf" srcId="{E812E507-A54B-4B00-8E1A-CBC6AB6BB8B5}" destId="{46C5B083-08FA-4376-979D-9831B0F430CF}" srcOrd="1" destOrd="0" presId="urn:microsoft.com/office/officeart/2005/8/layout/radial1"/>
    <dgm:cxn modelId="{8E354E7B-3D50-4039-A1A9-F8201F73BBD8}" type="presParOf" srcId="{5D6253DD-93A2-4502-B2BA-6F473FCD79D8}" destId="{124CDEB7-C5DB-4A4A-AA7F-85335F3ACE14}" srcOrd="0" destOrd="0" presId="urn:microsoft.com/office/officeart/2005/8/layout/radial1"/>
    <dgm:cxn modelId="{3DEACB35-6EF2-46CF-89CB-766920379EDA}" type="presParOf" srcId="{5D6253DD-93A2-4502-B2BA-6F473FCD79D8}" destId="{2D10EE1B-FFF4-4EF8-834D-8487EB766113}" srcOrd="1" destOrd="0" presId="urn:microsoft.com/office/officeart/2005/8/layout/radial1"/>
    <dgm:cxn modelId="{F0058335-B86E-48B2-88DD-FA7245E30E7B}" type="presParOf" srcId="{2D10EE1B-FFF4-4EF8-834D-8487EB766113}" destId="{FB1F1C53-57DA-4EAC-9293-6FEF45BD67B9}" srcOrd="0" destOrd="0" presId="urn:microsoft.com/office/officeart/2005/8/layout/radial1"/>
    <dgm:cxn modelId="{4162E305-6EE6-477E-9977-06A32C925719}" type="presParOf" srcId="{5D6253DD-93A2-4502-B2BA-6F473FCD79D8}" destId="{AF1B59D6-2F97-4EF8-B18F-73DDDA869923}" srcOrd="2" destOrd="0" presId="urn:microsoft.com/office/officeart/2005/8/layout/radial1"/>
    <dgm:cxn modelId="{95D866A1-9671-4F46-9DA7-015665E2CF21}" type="presParOf" srcId="{5D6253DD-93A2-4502-B2BA-6F473FCD79D8}" destId="{8724AB03-4AA9-4E73-B474-9D3BA575FBFC}" srcOrd="3" destOrd="0" presId="urn:microsoft.com/office/officeart/2005/8/layout/radial1"/>
    <dgm:cxn modelId="{D81A9075-953F-4BBD-BED7-DF7BC16185DB}" type="presParOf" srcId="{8724AB03-4AA9-4E73-B474-9D3BA575FBFC}" destId="{9FF30651-AE1C-46AC-A734-84478F022D62}" srcOrd="0" destOrd="0" presId="urn:microsoft.com/office/officeart/2005/8/layout/radial1"/>
    <dgm:cxn modelId="{E7CCA426-2CB7-44FB-A69D-7FB0C7443CFD}" type="presParOf" srcId="{5D6253DD-93A2-4502-B2BA-6F473FCD79D8}" destId="{3F46175E-A60B-473F-9BE9-DCE100BCACC8}" srcOrd="4" destOrd="0" presId="urn:microsoft.com/office/officeart/2005/8/layout/radial1"/>
    <dgm:cxn modelId="{23AC3245-5A24-4563-97CE-1DD132745E2C}" type="presParOf" srcId="{5D6253DD-93A2-4502-B2BA-6F473FCD79D8}" destId="{58458028-6DAD-451A-8D56-0F06876C4409}" srcOrd="5" destOrd="0" presId="urn:microsoft.com/office/officeart/2005/8/layout/radial1"/>
    <dgm:cxn modelId="{197052D1-0BA6-4D97-9E47-5DFDC528BEDF}" type="presParOf" srcId="{58458028-6DAD-451A-8D56-0F06876C4409}" destId="{46C5B083-08FA-4376-979D-9831B0F430CF}" srcOrd="0" destOrd="0" presId="urn:microsoft.com/office/officeart/2005/8/layout/radial1"/>
    <dgm:cxn modelId="{D85190D4-F971-485B-87F2-7C1E7DA93B5B}" type="presParOf" srcId="{5D6253DD-93A2-4502-B2BA-6F473FCD79D8}" destId="{07B420A2-667A-4456-B04B-9A846115F44F}" srcOrd="6" destOrd="0" presId="urn:microsoft.com/office/officeart/2005/8/layout/radial1"/>
    <dgm:cxn modelId="{72B7DDCA-C2B8-41D2-B2C6-F0A27FB977B9}" type="presParOf" srcId="{5D6253DD-93A2-4502-B2BA-6F473FCD79D8}" destId="{4448E303-2F4B-4F02-96F0-C4AF08722F62}" srcOrd="7" destOrd="0" presId="urn:microsoft.com/office/officeart/2005/8/layout/radial1"/>
    <dgm:cxn modelId="{AED447DD-3A97-442B-9528-AB1FF5989051}" type="presParOf" srcId="{4448E303-2F4B-4F02-96F0-C4AF08722F62}" destId="{7EC54277-CE55-4B12-B0DB-6F02A8179642}" srcOrd="0" destOrd="0" presId="urn:microsoft.com/office/officeart/2005/8/layout/radial1"/>
    <dgm:cxn modelId="{09652CCA-7D7F-4904-B926-DE72DDCEBC07}" type="presParOf" srcId="{5D6253DD-93A2-4502-B2BA-6F473FCD79D8}" destId="{16FB5A4B-25E4-4E38-9C74-478F3BB96A10}" srcOrd="8" destOrd="0" presId="urn:microsoft.com/office/officeart/2005/8/layout/radial1"/>
    <dgm:cxn modelId="{75A20458-4B2D-4F54-BA96-49B23120CCFA}" type="presParOf" srcId="{5D6253DD-93A2-4502-B2BA-6F473FCD79D8}" destId="{55913697-30E9-4C46-BE97-2D46E4E9CE4B}" srcOrd="9" destOrd="0" presId="urn:microsoft.com/office/officeart/2005/8/layout/radial1"/>
    <dgm:cxn modelId="{BC339B64-98C6-4482-908B-09AFD341F1B4}" type="presParOf" srcId="{55913697-30E9-4C46-BE97-2D46E4E9CE4B}" destId="{FE652ED0-A35A-40CD-90B9-51450AC16CF3}" srcOrd="0" destOrd="0" presId="urn:microsoft.com/office/officeart/2005/8/layout/radial1"/>
    <dgm:cxn modelId="{3F9C7EBC-E28A-41F8-9ED0-84D4E1C6A75B}" type="presParOf" srcId="{5D6253DD-93A2-4502-B2BA-6F473FCD79D8}" destId="{699173F1-2E3C-4B68-A164-5BA0C4A705D0}" srcOrd="10" destOrd="0" presId="urn:microsoft.com/office/officeart/2005/8/layout/radial1"/>
    <dgm:cxn modelId="{9B5EDBFF-9079-4C76-B264-C48355120763}" type="presParOf" srcId="{5D6253DD-93A2-4502-B2BA-6F473FCD79D8}" destId="{EFF632A3-B98C-4A05-A195-B81C144A92C9}" srcOrd="11" destOrd="0" presId="urn:microsoft.com/office/officeart/2005/8/layout/radial1"/>
    <dgm:cxn modelId="{7758F34D-458F-474E-8D23-F2572AFBA43F}" type="presParOf" srcId="{EFF632A3-B98C-4A05-A195-B81C144A92C9}" destId="{F89BB921-E65A-43FF-8C6B-EC8E97008066}" srcOrd="0" destOrd="0" presId="urn:microsoft.com/office/officeart/2005/8/layout/radial1"/>
    <dgm:cxn modelId="{C8651790-FCD1-4858-8E91-49B751F282D3}" type="presParOf" srcId="{5D6253DD-93A2-4502-B2BA-6F473FCD79D8}" destId="{4E818B15-BB23-4244-91EC-B5EFF54F506D}"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Vertex</a:t>
          </a:r>
          <a:endParaRPr lang="en-US" sz="24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Vertex</a:t>
          </a:r>
          <a:endParaRPr lang="en-US" sz="24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Vertex</a:t>
          </a:r>
          <a:endParaRPr lang="en-US" sz="24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Vertex</a:t>
          </a:r>
          <a:endParaRPr lang="en-US" sz="2400" kern="1200" dirty="0"/>
        </a:p>
      </dsp:txBody>
      <dsp:txXfrm>
        <a:off x="350892" y="2703446"/>
        <a:ext cx="994493" cy="994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350892" y="2703446"/>
        <a:ext cx="994493" cy="9944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mike</a:t>
          </a:r>
          <a:endParaRPr lang="en-US" sz="32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rgbClr r="0" g="0" b="0">
              <a:hueMod val="94000"/>
            </a:scrgbClr>
          </a:solidFill>
          <a:prstDash val="solid"/>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err="1" smtClean="0"/>
            <a:t>jeff</a:t>
          </a:r>
          <a:endParaRPr lang="en-US" sz="48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rgbClr r="0" g="0" b="0">
              <a:hueMod val="94000"/>
            </a:scrgbClr>
          </a:solidFill>
          <a:prstDash val="solid"/>
          <a:headEnd type="none"/>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smtClean="0"/>
            <a:t>lee</a:t>
          </a:r>
          <a:endParaRPr lang="en-US" sz="48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sz="4800" kern="1200" dirty="0" err="1" smtClean="0"/>
            <a:t>jon</a:t>
          </a:r>
          <a:endParaRPr lang="en-US" sz="4800" kern="1200" dirty="0"/>
        </a:p>
      </dsp:txBody>
      <dsp:txXfrm>
        <a:off x="350892" y="2703446"/>
        <a:ext cx="994493" cy="9944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26C60-D7AD-442F-8F19-66BE1507A755}">
      <dsp:nvSpPr>
        <dsp:cNvPr id="0" name=""/>
        <dsp:cNvSpPr/>
      </dsp:nvSpPr>
      <dsp:spPr>
        <a:xfrm>
          <a:off x="0" y="239192"/>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NoSQL DB</a:t>
          </a:r>
          <a:endParaRPr lang="en-US" sz="2100" kern="1200" dirty="0"/>
        </a:p>
      </dsp:txBody>
      <dsp:txXfrm>
        <a:off x="190404" y="429596"/>
        <a:ext cx="919354" cy="919354"/>
      </dsp:txXfrm>
    </dsp:sp>
    <dsp:sp modelId="{495D4299-B6C0-4330-8778-3CCCFF17B021}">
      <dsp:nvSpPr>
        <dsp:cNvPr id="0" name=""/>
        <dsp:cNvSpPr/>
      </dsp:nvSpPr>
      <dsp:spPr>
        <a:xfrm rot="21515092">
          <a:off x="1299641" y="833400"/>
          <a:ext cx="2114331" cy="27421"/>
        </a:xfrm>
        <a:custGeom>
          <a:avLst/>
          <a:gdLst/>
          <a:ahLst/>
          <a:cxnLst/>
          <a:rect l="0" t="0" r="0" b="0"/>
          <a:pathLst>
            <a:path>
              <a:moveTo>
                <a:pt x="0" y="13710"/>
              </a:moveTo>
              <a:lnTo>
                <a:pt x="2114331"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303949" y="794253"/>
        <a:ext cx="105716" cy="105716"/>
      </dsp:txXfrm>
    </dsp:sp>
    <dsp:sp modelId="{0D5E8114-1401-4DD5-9273-A6A7059E270B}">
      <dsp:nvSpPr>
        <dsp:cNvPr id="0" name=""/>
        <dsp:cNvSpPr/>
      </dsp:nvSpPr>
      <dsp:spPr>
        <a:xfrm>
          <a:off x="3413452" y="154867"/>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Graph</a:t>
          </a:r>
          <a:endParaRPr lang="en-US" sz="1300" kern="1200" dirty="0"/>
        </a:p>
      </dsp:txBody>
      <dsp:txXfrm>
        <a:off x="3603856" y="345271"/>
        <a:ext cx="919354" cy="919354"/>
      </dsp:txXfrm>
    </dsp:sp>
    <dsp:sp modelId="{C3E52C6A-A100-4E4C-B6A8-899039B02650}">
      <dsp:nvSpPr>
        <dsp:cNvPr id="0" name=""/>
        <dsp:cNvSpPr/>
      </dsp:nvSpPr>
      <dsp:spPr>
        <a:xfrm rot="941415">
          <a:off x="1217582" y="1474899"/>
          <a:ext cx="3132197" cy="27421"/>
        </a:xfrm>
        <a:custGeom>
          <a:avLst/>
          <a:gdLst/>
          <a:ahLst/>
          <a:cxnLst/>
          <a:rect l="0" t="0" r="0" b="0"/>
          <a:pathLst>
            <a:path>
              <a:moveTo>
                <a:pt x="0" y="13710"/>
              </a:moveTo>
              <a:lnTo>
                <a:pt x="3132197"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n-US" sz="1100" kern="1200"/>
        </a:p>
      </dsp:txBody>
      <dsp:txXfrm>
        <a:off x="2705376" y="1410305"/>
        <a:ext cx="156609" cy="156609"/>
      </dsp:txXfrm>
    </dsp:sp>
    <dsp:sp modelId="{D60771E2-39C1-409A-90C2-85529E982FC8}">
      <dsp:nvSpPr>
        <dsp:cNvPr id="0" name=""/>
        <dsp:cNvSpPr/>
      </dsp:nvSpPr>
      <dsp:spPr>
        <a:xfrm>
          <a:off x="4267200" y="1437865"/>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Key-Value Pair</a:t>
          </a:r>
          <a:endParaRPr lang="en-US" sz="1300" kern="1200" dirty="0"/>
        </a:p>
      </dsp:txBody>
      <dsp:txXfrm>
        <a:off x="4457604" y="1628269"/>
        <a:ext cx="919354" cy="919354"/>
      </dsp:txXfrm>
    </dsp:sp>
    <dsp:sp modelId="{468208D7-2E0E-4921-8984-1EDF87971988}">
      <dsp:nvSpPr>
        <dsp:cNvPr id="0" name=""/>
        <dsp:cNvSpPr/>
      </dsp:nvSpPr>
      <dsp:spPr>
        <a:xfrm rot="3460519">
          <a:off x="559884" y="2220029"/>
          <a:ext cx="1881887" cy="27421"/>
        </a:xfrm>
        <a:custGeom>
          <a:avLst/>
          <a:gdLst/>
          <a:ahLst/>
          <a:cxnLst/>
          <a:rect l="0" t="0" r="0" b="0"/>
          <a:pathLst>
            <a:path>
              <a:moveTo>
                <a:pt x="0" y="13710"/>
              </a:moveTo>
              <a:lnTo>
                <a:pt x="1881887"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453781" y="2186693"/>
        <a:ext cx="94094" cy="94094"/>
      </dsp:txXfrm>
    </dsp:sp>
    <dsp:sp modelId="{510DD1D5-8133-48C5-B8D8-51D34018250A}">
      <dsp:nvSpPr>
        <dsp:cNvPr id="0" name=""/>
        <dsp:cNvSpPr/>
      </dsp:nvSpPr>
      <dsp:spPr>
        <a:xfrm>
          <a:off x="1701493" y="2928125"/>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Column</a:t>
          </a:r>
          <a:endParaRPr lang="en-US" sz="1300" kern="1200" dirty="0"/>
        </a:p>
      </dsp:txBody>
      <dsp:txXfrm>
        <a:off x="1891897" y="3118529"/>
        <a:ext cx="919354" cy="919354"/>
      </dsp:txXfrm>
    </dsp:sp>
    <dsp:sp modelId="{5B34878A-0790-4470-AAE8-DDB097C0E697}">
      <dsp:nvSpPr>
        <dsp:cNvPr id="0" name=""/>
        <dsp:cNvSpPr/>
      </dsp:nvSpPr>
      <dsp:spPr>
        <a:xfrm rot="5400000">
          <a:off x="-44032" y="2219758"/>
          <a:ext cx="1388227" cy="27421"/>
        </a:xfrm>
        <a:custGeom>
          <a:avLst/>
          <a:gdLst/>
          <a:ahLst/>
          <a:cxnLst/>
          <a:rect l="0" t="0" r="0" b="0"/>
          <a:pathLst>
            <a:path>
              <a:moveTo>
                <a:pt x="0" y="13710"/>
              </a:moveTo>
              <a:lnTo>
                <a:pt x="1388227"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15375" y="2198763"/>
        <a:ext cx="69411" cy="69411"/>
      </dsp:txXfrm>
    </dsp:sp>
    <dsp:sp modelId="{71EB4FEA-883A-49F2-BF17-84880D85FC63}">
      <dsp:nvSpPr>
        <dsp:cNvPr id="0" name=""/>
        <dsp:cNvSpPr/>
      </dsp:nvSpPr>
      <dsp:spPr>
        <a:xfrm>
          <a:off x="0" y="2927582"/>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Document</a:t>
          </a:r>
          <a:endParaRPr lang="en-US" sz="1300" kern="1200" dirty="0"/>
        </a:p>
      </dsp:txBody>
      <dsp:txXfrm>
        <a:off x="190404" y="3117986"/>
        <a:ext cx="919354" cy="919354"/>
      </dsp:txXfrm>
    </dsp:sp>
    <dsp:sp modelId="{1BBF3D40-864D-4871-A059-4E703A796B8D}">
      <dsp:nvSpPr>
        <dsp:cNvPr id="0" name=""/>
        <dsp:cNvSpPr/>
      </dsp:nvSpPr>
      <dsp:spPr>
        <a:xfrm rot="2088988">
          <a:off x="950844" y="1989676"/>
          <a:ext cx="2602504" cy="27421"/>
        </a:xfrm>
        <a:custGeom>
          <a:avLst/>
          <a:gdLst/>
          <a:ahLst/>
          <a:cxnLst/>
          <a:rect l="0" t="0" r="0" b="0"/>
          <a:pathLst>
            <a:path>
              <a:moveTo>
                <a:pt x="0" y="13710"/>
              </a:moveTo>
              <a:lnTo>
                <a:pt x="2602504"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2187034" y="1938324"/>
        <a:ext cx="130125" cy="130125"/>
      </dsp:txXfrm>
    </dsp:sp>
    <dsp:sp modelId="{DCFB5087-5716-4EDE-BD13-33EBF56BB224}">
      <dsp:nvSpPr>
        <dsp:cNvPr id="0" name=""/>
        <dsp:cNvSpPr/>
      </dsp:nvSpPr>
      <dsp:spPr>
        <a:xfrm>
          <a:off x="3204031" y="2467418"/>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Multi-Model</a:t>
          </a:r>
          <a:endParaRPr lang="en-US" sz="1300" kern="1200" dirty="0"/>
        </a:p>
      </dsp:txBody>
      <dsp:txXfrm>
        <a:off x="3394435" y="2657822"/>
        <a:ext cx="919354" cy="9193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CDEB7-C5DB-4A4A-AA7F-85335F3ACE14}">
      <dsp:nvSpPr>
        <dsp:cNvPr id="0" name=""/>
        <dsp:cNvSpPr/>
      </dsp:nvSpPr>
      <dsp:spPr>
        <a:xfrm>
          <a:off x="321319" y="345321"/>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Graph DBs</a:t>
          </a:r>
          <a:endParaRPr lang="en-US" sz="1900" kern="1200" dirty="0"/>
        </a:p>
      </dsp:txBody>
      <dsp:txXfrm>
        <a:off x="490974" y="514976"/>
        <a:ext cx="819168" cy="819168"/>
      </dsp:txXfrm>
    </dsp:sp>
    <dsp:sp modelId="{2D10EE1B-FFF4-4EF8-834D-8487EB766113}">
      <dsp:nvSpPr>
        <dsp:cNvPr id="0" name=""/>
        <dsp:cNvSpPr/>
      </dsp:nvSpPr>
      <dsp:spPr>
        <a:xfrm rot="21250438">
          <a:off x="1471057" y="740586"/>
          <a:ext cx="2225643" cy="24433"/>
        </a:xfrm>
        <a:custGeom>
          <a:avLst/>
          <a:gdLst/>
          <a:ahLst/>
          <a:cxnLst/>
          <a:rect l="0" t="0" r="0" b="0"/>
          <a:pathLst>
            <a:path>
              <a:moveTo>
                <a:pt x="0" y="12216"/>
              </a:moveTo>
              <a:lnTo>
                <a:pt x="2225643"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528238" y="697161"/>
        <a:ext cx="111282" cy="111282"/>
      </dsp:txXfrm>
    </dsp:sp>
    <dsp:sp modelId="{AF1B59D6-2F97-4EF8-B18F-73DDDA869923}">
      <dsp:nvSpPr>
        <dsp:cNvPr id="0" name=""/>
        <dsp:cNvSpPr/>
      </dsp:nvSpPr>
      <dsp:spPr>
        <a:xfrm>
          <a:off x="3687960" y="1805"/>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Allegro</a:t>
          </a:r>
          <a:br>
            <a:rPr lang="en-US" sz="1100" kern="1200" dirty="0" smtClean="0"/>
          </a:br>
          <a:r>
            <a:rPr lang="en-US" sz="1100" kern="1200" dirty="0" smtClean="0"/>
            <a:t>Graph</a:t>
          </a:r>
          <a:endParaRPr lang="en-US" sz="1100" kern="1200" dirty="0"/>
        </a:p>
      </dsp:txBody>
      <dsp:txXfrm>
        <a:off x="3857615" y="171460"/>
        <a:ext cx="819168" cy="819168"/>
      </dsp:txXfrm>
    </dsp:sp>
    <dsp:sp modelId="{8724AB03-4AA9-4E73-B474-9D3BA575FBFC}">
      <dsp:nvSpPr>
        <dsp:cNvPr id="0" name=""/>
        <dsp:cNvSpPr/>
      </dsp:nvSpPr>
      <dsp:spPr>
        <a:xfrm rot="313234">
          <a:off x="1468711" y="1155530"/>
          <a:ext cx="4186869" cy="24433"/>
        </a:xfrm>
        <a:custGeom>
          <a:avLst/>
          <a:gdLst/>
          <a:ahLst/>
          <a:cxnLst/>
          <a:rect l="0" t="0" r="0" b="0"/>
          <a:pathLst>
            <a:path>
              <a:moveTo>
                <a:pt x="0" y="12216"/>
              </a:moveTo>
              <a:lnTo>
                <a:pt x="4186869"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3457474" y="1063075"/>
        <a:ext cx="209343" cy="209343"/>
      </dsp:txXfrm>
    </dsp:sp>
    <dsp:sp modelId="{3F46175E-A60B-473F-9BE9-DCE100BCACC8}">
      <dsp:nvSpPr>
        <dsp:cNvPr id="0" name=""/>
        <dsp:cNvSpPr/>
      </dsp:nvSpPr>
      <dsp:spPr>
        <a:xfrm>
          <a:off x="5644494" y="831694"/>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Graph Engine</a:t>
          </a:r>
          <a:endParaRPr lang="en-US" sz="1100" kern="1200" dirty="0"/>
        </a:p>
      </dsp:txBody>
      <dsp:txXfrm>
        <a:off x="5814149" y="1001349"/>
        <a:ext cx="819168" cy="819168"/>
      </dsp:txXfrm>
    </dsp:sp>
    <dsp:sp modelId="{58458028-6DAD-451A-8D56-0F06876C4409}">
      <dsp:nvSpPr>
        <dsp:cNvPr id="0" name=""/>
        <dsp:cNvSpPr/>
      </dsp:nvSpPr>
      <dsp:spPr>
        <a:xfrm rot="1140748">
          <a:off x="1365959" y="1592163"/>
          <a:ext cx="3015085" cy="24433"/>
        </a:xfrm>
        <a:custGeom>
          <a:avLst/>
          <a:gdLst/>
          <a:ahLst/>
          <a:cxnLst/>
          <a:rect l="0" t="0" r="0" b="0"/>
          <a:pathLst>
            <a:path>
              <a:moveTo>
                <a:pt x="0" y="12216"/>
              </a:moveTo>
              <a:lnTo>
                <a:pt x="3015085"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2798124" y="1529002"/>
        <a:ext cx="150754" cy="150754"/>
      </dsp:txXfrm>
    </dsp:sp>
    <dsp:sp modelId="{07B420A2-667A-4456-B04B-9A846115F44F}">
      <dsp:nvSpPr>
        <dsp:cNvPr id="0" name=""/>
        <dsp:cNvSpPr/>
      </dsp:nvSpPr>
      <dsp:spPr>
        <a:xfrm>
          <a:off x="4267205" y="1704960"/>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Neo4j</a:t>
          </a:r>
          <a:endParaRPr lang="en-US" sz="1100" kern="1200" dirty="0"/>
        </a:p>
      </dsp:txBody>
      <dsp:txXfrm>
        <a:off x="4436860" y="1874615"/>
        <a:ext cx="819168" cy="819168"/>
      </dsp:txXfrm>
    </dsp:sp>
    <dsp:sp modelId="{4448E303-2F4B-4F02-96F0-C4AF08722F62}">
      <dsp:nvSpPr>
        <dsp:cNvPr id="0" name=""/>
        <dsp:cNvSpPr/>
      </dsp:nvSpPr>
      <dsp:spPr>
        <a:xfrm rot="2006680">
          <a:off x="1078273" y="2248800"/>
          <a:ext cx="3691386" cy="24433"/>
        </a:xfrm>
        <a:custGeom>
          <a:avLst/>
          <a:gdLst/>
          <a:ahLst/>
          <a:cxnLst/>
          <a:rect l="0" t="0" r="0" b="0"/>
          <a:pathLst>
            <a:path>
              <a:moveTo>
                <a:pt x="0" y="12216"/>
              </a:moveTo>
              <a:lnTo>
                <a:pt x="3691386"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a:lnSpc>
              <a:spcPct val="90000"/>
            </a:lnSpc>
            <a:spcBef>
              <a:spcPct val="0"/>
            </a:spcBef>
            <a:spcAft>
              <a:spcPct val="35000"/>
            </a:spcAft>
          </a:pPr>
          <a:endParaRPr lang="en-US" sz="1300" kern="1200"/>
        </a:p>
      </dsp:txBody>
      <dsp:txXfrm>
        <a:off x="2831682" y="2168732"/>
        <a:ext cx="184569" cy="184569"/>
      </dsp:txXfrm>
    </dsp:sp>
    <dsp:sp modelId="{16FB5A4B-25E4-4E38-9C74-478F3BB96A10}">
      <dsp:nvSpPr>
        <dsp:cNvPr id="0" name=""/>
        <dsp:cNvSpPr/>
      </dsp:nvSpPr>
      <dsp:spPr>
        <a:xfrm>
          <a:off x="4368136" y="3018234"/>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 Many, </a:t>
          </a:r>
          <a:r>
            <a:rPr lang="en-US" sz="1100" kern="1200" dirty="0" err="1" smtClean="0"/>
            <a:t>manymore</a:t>
          </a:r>
          <a:endParaRPr lang="en-US" sz="1100" kern="1200" dirty="0"/>
        </a:p>
      </dsp:txBody>
      <dsp:txXfrm>
        <a:off x="4537791" y="3187889"/>
        <a:ext cx="819168" cy="819168"/>
      </dsp:txXfrm>
    </dsp:sp>
    <dsp:sp modelId="{55913697-30E9-4C46-BE97-2D46E4E9CE4B}">
      <dsp:nvSpPr>
        <dsp:cNvPr id="0" name=""/>
        <dsp:cNvSpPr/>
      </dsp:nvSpPr>
      <dsp:spPr>
        <a:xfrm rot="3390733">
          <a:off x="761510" y="2248800"/>
          <a:ext cx="2046440" cy="24433"/>
        </a:xfrm>
        <a:custGeom>
          <a:avLst/>
          <a:gdLst/>
          <a:ahLst/>
          <a:cxnLst/>
          <a:rect l="0" t="0" r="0" b="0"/>
          <a:pathLst>
            <a:path>
              <a:moveTo>
                <a:pt x="0" y="12216"/>
              </a:moveTo>
              <a:lnTo>
                <a:pt x="2046440"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733569" y="2209856"/>
        <a:ext cx="102322" cy="102322"/>
      </dsp:txXfrm>
    </dsp:sp>
    <dsp:sp modelId="{699173F1-2E3C-4B68-A164-5BA0C4A705D0}">
      <dsp:nvSpPr>
        <dsp:cNvPr id="0" name=""/>
        <dsp:cNvSpPr/>
      </dsp:nvSpPr>
      <dsp:spPr>
        <a:xfrm>
          <a:off x="2089662" y="3018234"/>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err="1" smtClean="0"/>
            <a:t>Orly</a:t>
          </a:r>
          <a:endParaRPr lang="en-US" sz="1100" kern="1200" dirty="0"/>
        </a:p>
      </dsp:txBody>
      <dsp:txXfrm>
        <a:off x="2259317" y="3187889"/>
        <a:ext cx="819168" cy="819168"/>
      </dsp:txXfrm>
    </dsp:sp>
    <dsp:sp modelId="{EFF632A3-B98C-4A05-A195-B81C144A92C9}">
      <dsp:nvSpPr>
        <dsp:cNvPr id="0" name=""/>
        <dsp:cNvSpPr/>
      </dsp:nvSpPr>
      <dsp:spPr>
        <a:xfrm rot="5311142">
          <a:off x="231994" y="2192824"/>
          <a:ext cx="1403337" cy="24433"/>
        </a:xfrm>
        <a:custGeom>
          <a:avLst/>
          <a:gdLst/>
          <a:ahLst/>
          <a:cxnLst/>
          <a:rect l="0" t="0" r="0" b="0"/>
          <a:pathLst>
            <a:path>
              <a:moveTo>
                <a:pt x="0" y="12216"/>
              </a:moveTo>
              <a:lnTo>
                <a:pt x="1403337"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98580" y="2169957"/>
        <a:ext cx="70166" cy="70166"/>
      </dsp:txXfrm>
    </dsp:sp>
    <dsp:sp modelId="{4E818B15-BB23-4244-91EC-B5EFF54F506D}">
      <dsp:nvSpPr>
        <dsp:cNvPr id="0" name=""/>
        <dsp:cNvSpPr/>
      </dsp:nvSpPr>
      <dsp:spPr>
        <a:xfrm>
          <a:off x="387529" y="2906282"/>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Infinite Graph</a:t>
          </a:r>
          <a:endParaRPr lang="en-US" sz="1100" kern="1200" dirty="0"/>
        </a:p>
      </dsp:txBody>
      <dsp:txXfrm>
        <a:off x="557184" y="3075937"/>
        <a:ext cx="819168" cy="819168"/>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0E3FD-39AF-4FD3-88D9-12219D6BBE5F}" type="datetimeFigureOut">
              <a:rPr lang="en-US" smtClean="0"/>
              <a:t>6/21/2015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7EC5A-8E45-46E7-B91B-8F21C08AAF87}" type="slidenum">
              <a:rPr lang="en-US" smtClean="0"/>
              <a:t>‹#›</a:t>
            </a:fld>
            <a:endParaRPr lang="en-US"/>
          </a:p>
        </p:txBody>
      </p:sp>
    </p:spTree>
    <p:extLst>
      <p:ext uri="{BB962C8B-B14F-4D97-AF65-F5344CB8AC3E}">
        <p14:creationId xmlns:p14="http://schemas.microsoft.com/office/powerpoint/2010/main" val="45635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Graph_(mathematic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NoSQL#cite_note-1" TargetMode="External"/><Relationship Id="rId7" Type="http://schemas.openxmlformats.org/officeDocument/2006/relationships/hyperlink" Target="https://en.wikipedia.org/wiki/Relational_database"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Data_retrieval" TargetMode="External"/><Relationship Id="rId5" Type="http://schemas.openxmlformats.org/officeDocument/2006/relationships/hyperlink" Target="https://en.wikipedia.org/wiki/Computer_data_storage" TargetMode="External"/><Relationship Id="rId4" Type="http://schemas.openxmlformats.org/officeDocument/2006/relationships/hyperlink" Target="https://en.wikipedia.org/wiki/NoSQL#cite_note-2"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Graph_theory"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Graph_(mathematics)" TargetMode="External"/><Relationship Id="rId5" Type="http://schemas.openxmlformats.org/officeDocument/2006/relationships/hyperlink" Target="https://en.wikipedia.org/wiki/Edge_(graph_theory)" TargetMode="External"/><Relationship Id="rId4" Type="http://schemas.openxmlformats.org/officeDocument/2006/relationships/hyperlink" Target="https://en.wikipedia.org/wiki/Vertex_(graph_theo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this introduction to Neo4j.</a:t>
            </a:r>
          </a:p>
          <a:p>
            <a:endParaRPr lang="en-US" dirty="0"/>
          </a:p>
          <a:p>
            <a:r>
              <a:rPr lang="en-US" dirty="0" smtClean="0"/>
              <a:t>My name is Michael 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a:t>
            </a:fld>
            <a:endParaRPr lang="en-US"/>
          </a:p>
        </p:txBody>
      </p:sp>
    </p:spTree>
    <p:extLst>
      <p:ext uri="{BB962C8B-B14F-4D97-AF65-F5344CB8AC3E}">
        <p14:creationId xmlns:p14="http://schemas.microsoft.com/office/powerpoint/2010/main" val="250625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Since only the connection information is relevant, the shape of pictorial representations of a graph may be distorted in any way, without changing the graph itself. Only the existence (or absence) of an edge between each pair of nodes is significant. For example, it does not matter whether the edges drawn are straight or curved, or whether one node is to the left or right of another.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12</a:t>
            </a:fld>
            <a:endParaRPr lang="en-US"/>
          </a:p>
        </p:txBody>
      </p:sp>
    </p:spTree>
    <p:extLst>
      <p:ext uri="{BB962C8B-B14F-4D97-AF65-F5344CB8AC3E}">
        <p14:creationId xmlns:p14="http://schemas.microsoft.com/office/powerpoint/2010/main" val="1344521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graph theory</a:t>
            </a:r>
            <a:r>
              <a:rPr lang="en-US" sz="1200" b="0" i="0" kern="1200" dirty="0" smtClean="0">
                <a:solidFill>
                  <a:schemeClr val="tx1"/>
                </a:solidFill>
                <a:effectLst/>
                <a:latin typeface="+mn-lt"/>
                <a:ea typeface="+mn-ea"/>
                <a:cs typeface="+mn-cs"/>
              </a:rPr>
              <a:t> is the study of </a:t>
            </a:r>
            <a:r>
              <a:rPr lang="en-US" sz="1200" b="0" i="1" u="none" strike="noStrike" kern="1200" dirty="0" smtClean="0">
                <a:solidFill>
                  <a:schemeClr val="tx1"/>
                </a:solidFill>
                <a:effectLst/>
                <a:latin typeface="+mn-lt"/>
                <a:ea typeface="+mn-ea"/>
                <a:cs typeface="+mn-cs"/>
                <a:hlinkClick r:id="rId3" tooltip="Graph (mathematics)"/>
              </a:rPr>
              <a:t>graphs</a:t>
            </a:r>
            <a:r>
              <a:rPr lang="en-US" sz="1200" b="0" i="0" kern="1200" dirty="0" smtClean="0">
                <a:solidFill>
                  <a:schemeClr val="tx1"/>
                </a:solidFill>
                <a:effectLst/>
                <a:latin typeface="+mn-lt"/>
                <a:ea typeface="+mn-ea"/>
                <a:cs typeface="+mn-cs"/>
              </a:rPr>
              <a:t>, which are mathematical structures used to model relations between objects.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13</a:t>
            </a:fld>
            <a:endParaRPr lang="en-US"/>
          </a:p>
        </p:txBody>
      </p:sp>
    </p:spTree>
    <p:extLst>
      <p:ext uri="{BB962C8B-B14F-4D97-AF65-F5344CB8AC3E}">
        <p14:creationId xmlns:p14="http://schemas.microsoft.com/office/powerpoint/2010/main" val="2507955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we’ll be talking about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14</a:t>
            </a:fld>
            <a:endParaRPr lang="en-US"/>
          </a:p>
        </p:txBody>
      </p:sp>
    </p:spTree>
    <p:extLst>
      <p:ext uri="{BB962C8B-B14F-4D97-AF65-F5344CB8AC3E}">
        <p14:creationId xmlns:p14="http://schemas.microsoft.com/office/powerpoint/2010/main" val="450669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we’ll be talking about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15</a:t>
            </a:fld>
            <a:endParaRPr lang="en-US"/>
          </a:p>
        </p:txBody>
      </p:sp>
    </p:spTree>
    <p:extLst>
      <p:ext uri="{BB962C8B-B14F-4D97-AF65-F5344CB8AC3E}">
        <p14:creationId xmlns:p14="http://schemas.microsoft.com/office/powerpoint/2010/main" val="1803062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Nosql</a:t>
            </a:r>
            <a:r>
              <a:rPr lang="en-US" dirty="0" smtClean="0"/>
              <a:t> databases</a:t>
            </a:r>
          </a:p>
          <a:p>
            <a:endParaRPr lang="en-US" dirty="0" smtClean="0"/>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NoSQL</a:t>
            </a:r>
            <a:r>
              <a:rPr lang="en-US" sz="1200" b="0" i="0" kern="1200" dirty="0" smtClean="0">
                <a:solidFill>
                  <a:schemeClr val="tx1"/>
                </a:solidFill>
                <a:effectLst/>
                <a:latin typeface="+mn-lt"/>
                <a:ea typeface="+mn-ea"/>
                <a:cs typeface="+mn-cs"/>
              </a:rPr>
              <a:t> (often interpreted as </a:t>
            </a:r>
            <a:r>
              <a:rPr lang="en-US" sz="1200" b="1" i="0" kern="1200" dirty="0" smtClean="0">
                <a:solidFill>
                  <a:schemeClr val="tx1"/>
                </a:solidFill>
                <a:effectLst/>
                <a:latin typeface="+mn-lt"/>
                <a:ea typeface="+mn-ea"/>
                <a:cs typeface="+mn-cs"/>
              </a:rPr>
              <a:t>Not only SQL</a:t>
            </a:r>
            <a:r>
              <a:rPr lang="en-US" sz="1200" b="0" i="0" u="none" strike="noStrike" kern="1200" baseline="30000" dirty="0" smtClean="0">
                <a:solidFill>
                  <a:schemeClr val="tx1"/>
                </a:solidFill>
                <a:effectLst/>
                <a:latin typeface="+mn-lt"/>
                <a:ea typeface="+mn-ea"/>
                <a:cs typeface="+mn-cs"/>
                <a:hlinkClick r:id="rId3"/>
              </a:rPr>
              <a:t>[1]</a:t>
            </a:r>
            <a:r>
              <a:rPr lang="en-US" sz="1200" b="0" i="0" u="none" strike="noStrike" kern="1200" baseline="30000" dirty="0" smtClean="0">
                <a:solidFill>
                  <a:schemeClr val="tx1"/>
                </a:solidFill>
                <a:effectLst/>
                <a:latin typeface="+mn-lt"/>
                <a:ea typeface="+mn-ea"/>
                <a:cs typeface="+mn-cs"/>
                <a:hlinkClick r:id="rId4"/>
              </a:rPr>
              <a:t>[2]</a:t>
            </a:r>
            <a:r>
              <a:rPr lang="en-US" sz="1200" b="0" i="0" kern="1200" dirty="0" smtClean="0">
                <a:solidFill>
                  <a:schemeClr val="tx1"/>
                </a:solidFill>
                <a:effectLst/>
                <a:latin typeface="+mn-lt"/>
                <a:ea typeface="+mn-ea"/>
                <a:cs typeface="+mn-cs"/>
              </a:rPr>
              <a:t>) database provides a mechanism for </a:t>
            </a:r>
            <a:r>
              <a:rPr lang="en-US" sz="1200" b="0" i="0" u="none" strike="noStrike" kern="1200" dirty="0" smtClean="0">
                <a:solidFill>
                  <a:schemeClr val="tx1"/>
                </a:solidFill>
                <a:effectLst/>
                <a:latin typeface="+mn-lt"/>
                <a:ea typeface="+mn-ea"/>
                <a:cs typeface="+mn-cs"/>
                <a:hlinkClick r:id="rId5" tooltip="Computer data storage"/>
              </a:rPr>
              <a:t>storage</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6" tooltip="Data retrieval"/>
              </a:rPr>
              <a:t>retrieval</a:t>
            </a:r>
            <a:r>
              <a:rPr lang="en-US" sz="1200" b="0" i="0" kern="1200" dirty="0" smtClean="0">
                <a:solidFill>
                  <a:schemeClr val="tx1"/>
                </a:solidFill>
                <a:effectLst/>
                <a:latin typeface="+mn-lt"/>
                <a:ea typeface="+mn-ea"/>
                <a:cs typeface="+mn-cs"/>
              </a:rPr>
              <a:t> of data that is modeled in means other than the tabular relations used in </a:t>
            </a:r>
            <a:r>
              <a:rPr lang="en-US" sz="1200" b="0" i="0" u="none" strike="noStrike" kern="1200" dirty="0" smtClean="0">
                <a:solidFill>
                  <a:schemeClr val="tx1"/>
                </a:solidFill>
                <a:effectLst/>
                <a:latin typeface="+mn-lt"/>
                <a:ea typeface="+mn-ea"/>
                <a:cs typeface="+mn-cs"/>
                <a:hlinkClick r:id="rId7" tooltip="Relational database"/>
              </a:rPr>
              <a:t>relational databases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16</a:t>
            </a:fld>
            <a:endParaRPr lang="en-US"/>
          </a:p>
        </p:txBody>
      </p:sp>
    </p:spTree>
    <p:extLst>
      <p:ext uri="{BB962C8B-B14F-4D97-AF65-F5344CB8AC3E}">
        <p14:creationId xmlns:p14="http://schemas.microsoft.com/office/powerpoint/2010/main" val="2755866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theory</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17</a:t>
            </a:fld>
            <a:endParaRPr lang="en-US"/>
          </a:p>
        </p:txBody>
      </p:sp>
    </p:spTree>
    <p:extLst>
      <p:ext uri="{BB962C8B-B14F-4D97-AF65-F5344CB8AC3E}">
        <p14:creationId xmlns:p14="http://schemas.microsoft.com/office/powerpoint/2010/main" val="3330479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18</a:t>
            </a:fld>
            <a:endParaRPr lang="en-US"/>
          </a:p>
        </p:txBody>
      </p:sp>
    </p:spTree>
    <p:extLst>
      <p:ext uri="{BB962C8B-B14F-4D97-AF65-F5344CB8AC3E}">
        <p14:creationId xmlns:p14="http://schemas.microsoft.com/office/powerpoint/2010/main" val="114928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F7EC5A-8E45-46E7-B91B-8F21C08AAF87}" type="slidenum">
              <a:rPr lang="en-US" smtClean="0"/>
              <a:t>19</a:t>
            </a:fld>
            <a:endParaRPr lang="en-US"/>
          </a:p>
        </p:txBody>
      </p:sp>
    </p:spTree>
    <p:extLst>
      <p:ext uri="{BB962C8B-B14F-4D97-AF65-F5344CB8AC3E}">
        <p14:creationId xmlns:p14="http://schemas.microsoft.com/office/powerpoint/2010/main" val="3362226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F7EC5A-8E45-46E7-B91B-8F21C08AAF87}" type="slidenum">
              <a:rPr lang="en-US" smtClean="0"/>
              <a:t>20</a:t>
            </a:fld>
            <a:endParaRPr lang="en-US"/>
          </a:p>
        </p:txBody>
      </p:sp>
    </p:spTree>
    <p:extLst>
      <p:ext uri="{BB962C8B-B14F-4D97-AF65-F5344CB8AC3E}">
        <p14:creationId xmlns:p14="http://schemas.microsoft.com/office/powerpoint/2010/main" val="1773075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21</a:t>
            </a:fld>
            <a:endParaRPr lang="en-US"/>
          </a:p>
        </p:txBody>
      </p:sp>
    </p:spTree>
    <p:extLst>
      <p:ext uri="{BB962C8B-B14F-4D97-AF65-F5344CB8AC3E}">
        <p14:creationId xmlns:p14="http://schemas.microsoft.com/office/powerpoint/2010/main" val="732694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8F7EC5A-8E45-46E7-B91B-8F21C08AAF87}" type="slidenum">
              <a:rPr lang="en-US" smtClean="0"/>
              <a:t>3</a:t>
            </a:fld>
            <a:endParaRPr lang="en-US"/>
          </a:p>
        </p:txBody>
      </p:sp>
    </p:spTree>
    <p:extLst>
      <p:ext uri="{BB962C8B-B14F-4D97-AF65-F5344CB8AC3E}">
        <p14:creationId xmlns:p14="http://schemas.microsoft.com/office/powerpoint/2010/main" val="273306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22</a:t>
            </a:fld>
            <a:endParaRPr lang="en-US"/>
          </a:p>
        </p:txBody>
      </p:sp>
    </p:spTree>
    <p:extLst>
      <p:ext uri="{BB962C8B-B14F-4D97-AF65-F5344CB8AC3E}">
        <p14:creationId xmlns:p14="http://schemas.microsoft.com/office/powerpoint/2010/main" val="1053797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browser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23</a:t>
            </a:fld>
            <a:endParaRPr lang="en-US"/>
          </a:p>
        </p:txBody>
      </p:sp>
    </p:spTree>
    <p:extLst>
      <p:ext uri="{BB962C8B-B14F-4D97-AF65-F5344CB8AC3E}">
        <p14:creationId xmlns:p14="http://schemas.microsoft.com/office/powerpoint/2010/main" val="1306852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Cypher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24</a:t>
            </a:fld>
            <a:endParaRPr lang="en-US"/>
          </a:p>
        </p:txBody>
      </p:sp>
    </p:spTree>
    <p:extLst>
      <p:ext uri="{BB962C8B-B14F-4D97-AF65-F5344CB8AC3E}">
        <p14:creationId xmlns:p14="http://schemas.microsoft.com/office/powerpoint/2010/main" val="40478019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Cypher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25</a:t>
            </a:fld>
            <a:endParaRPr lang="en-US"/>
          </a:p>
        </p:txBody>
      </p:sp>
    </p:spTree>
    <p:extLst>
      <p:ext uri="{BB962C8B-B14F-4D97-AF65-F5344CB8AC3E}">
        <p14:creationId xmlns:p14="http://schemas.microsoft.com/office/powerpoint/2010/main" val="3505640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5</a:t>
            </a:fld>
            <a:endParaRPr lang="en-US"/>
          </a:p>
        </p:txBody>
      </p:sp>
    </p:spTree>
    <p:extLst>
      <p:ext uri="{BB962C8B-B14F-4D97-AF65-F5344CB8AC3E}">
        <p14:creationId xmlns:p14="http://schemas.microsoft.com/office/powerpoint/2010/main" val="184730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6</a:t>
            </a:fld>
            <a:endParaRPr lang="en-US"/>
          </a:p>
        </p:txBody>
      </p:sp>
    </p:spTree>
    <p:extLst>
      <p:ext uri="{BB962C8B-B14F-4D97-AF65-F5344CB8AC3E}">
        <p14:creationId xmlns:p14="http://schemas.microsoft.com/office/powerpoint/2010/main" val="35931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7</a:t>
            </a:fld>
            <a:endParaRPr lang="en-US"/>
          </a:p>
        </p:txBody>
      </p:sp>
    </p:spTree>
    <p:extLst>
      <p:ext uri="{BB962C8B-B14F-4D97-AF65-F5344CB8AC3E}">
        <p14:creationId xmlns:p14="http://schemas.microsoft.com/office/powerpoint/2010/main" val="3398367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8</a:t>
            </a:fld>
            <a:endParaRPr lang="en-US"/>
          </a:p>
        </p:txBody>
      </p:sp>
    </p:spTree>
    <p:extLst>
      <p:ext uri="{BB962C8B-B14F-4D97-AF65-F5344CB8AC3E}">
        <p14:creationId xmlns:p14="http://schemas.microsoft.com/office/powerpoint/2010/main" val="101161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9</a:t>
            </a:fld>
            <a:endParaRPr lang="en-US"/>
          </a:p>
        </p:txBody>
      </p:sp>
    </p:spTree>
    <p:extLst>
      <p:ext uri="{BB962C8B-B14F-4D97-AF65-F5344CB8AC3E}">
        <p14:creationId xmlns:p14="http://schemas.microsoft.com/office/powerpoint/2010/main" val="3303094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problem was to devise a walk through the city that would cross each bridge once and only once, with the provisos that: the islands could only be reached by the bridges and every bridge once accessed must be crossed to its other end. The starting and ending points of the walk need not be the same.</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10</a:t>
            </a:fld>
            <a:endParaRPr lang="en-US"/>
          </a:p>
        </p:txBody>
      </p:sp>
    </p:spTree>
    <p:extLst>
      <p:ext uri="{BB962C8B-B14F-4D97-AF65-F5344CB8AC3E}">
        <p14:creationId xmlns:p14="http://schemas.microsoft.com/office/powerpoint/2010/main" val="941341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Euler pointed out that the choice of route inside each land mass is irrelevant. The only important feature of a route is the sequence of bridges crossed. This allowed him to reformulate the problem in abstract terms (laying the foundations of </a:t>
            </a:r>
            <a:r>
              <a:rPr lang="en-US" sz="1200" b="0" i="0" u="none" strike="noStrike" kern="1200" dirty="0" smtClean="0">
                <a:solidFill>
                  <a:schemeClr val="tx1"/>
                </a:solidFill>
                <a:effectLst/>
                <a:latin typeface="+mn-lt"/>
                <a:ea typeface="+mn-ea"/>
                <a:cs typeface="+mn-cs"/>
                <a:hlinkClick r:id="rId3" tooltip="Graph theory"/>
              </a:rPr>
              <a:t>graph theory</a:t>
            </a:r>
            <a:r>
              <a:rPr lang="en-US" sz="1200" b="0" i="0" kern="1200" dirty="0" smtClean="0">
                <a:solidFill>
                  <a:schemeClr val="tx1"/>
                </a:solidFill>
                <a:effectLst/>
                <a:latin typeface="+mn-lt"/>
                <a:ea typeface="+mn-ea"/>
                <a:cs typeface="+mn-cs"/>
              </a:rPr>
              <a:t>), eliminating all features except the list of land masses and the bridges connecting them. In modern terms, one replaces each land mass with an abstract "</a:t>
            </a:r>
            <a:r>
              <a:rPr lang="en-US" sz="1200" b="0" i="0" u="none" strike="noStrike" kern="1200" dirty="0" smtClean="0">
                <a:solidFill>
                  <a:schemeClr val="tx1"/>
                </a:solidFill>
                <a:effectLst/>
                <a:latin typeface="+mn-lt"/>
                <a:ea typeface="+mn-ea"/>
                <a:cs typeface="+mn-cs"/>
                <a:hlinkClick r:id="rId4" tooltip="Vertex (graph theory)"/>
              </a:rPr>
              <a:t>vertex</a:t>
            </a:r>
            <a:r>
              <a:rPr lang="en-US" sz="1200" b="0" i="0" kern="1200" dirty="0" smtClean="0">
                <a:solidFill>
                  <a:schemeClr val="tx1"/>
                </a:solidFill>
                <a:effectLst/>
                <a:latin typeface="+mn-lt"/>
                <a:ea typeface="+mn-ea"/>
                <a:cs typeface="+mn-cs"/>
              </a:rPr>
              <a:t>" or node, and each bridge with an abstract connection, an "</a:t>
            </a:r>
            <a:r>
              <a:rPr lang="en-US" sz="1200" b="0" i="0" u="none" strike="noStrike" kern="1200" dirty="0" smtClean="0">
                <a:solidFill>
                  <a:schemeClr val="tx1"/>
                </a:solidFill>
                <a:effectLst/>
                <a:latin typeface="+mn-lt"/>
                <a:ea typeface="+mn-ea"/>
                <a:cs typeface="+mn-cs"/>
                <a:hlinkClick r:id="rId5" tooltip="Edge (graph theory)"/>
              </a:rPr>
              <a:t>edge</a:t>
            </a:r>
            <a:r>
              <a:rPr lang="en-US" sz="1200" b="0" i="0" kern="1200" dirty="0" smtClean="0">
                <a:solidFill>
                  <a:schemeClr val="tx1"/>
                </a:solidFill>
                <a:effectLst/>
                <a:latin typeface="+mn-lt"/>
                <a:ea typeface="+mn-ea"/>
                <a:cs typeface="+mn-cs"/>
              </a:rPr>
              <a:t>", which only serves to record which pair of vertices (land masses) is connected by that bridge. The resulting mathematical structure is called a </a:t>
            </a:r>
            <a:r>
              <a:rPr lang="en-US" sz="1200" b="0" i="0" u="none" strike="noStrike" kern="1200" dirty="0" smtClean="0">
                <a:solidFill>
                  <a:schemeClr val="tx1"/>
                </a:solidFill>
                <a:effectLst/>
                <a:latin typeface="+mn-lt"/>
                <a:ea typeface="+mn-ea"/>
                <a:cs typeface="+mn-cs"/>
                <a:hlinkClick r:id="rId6" tooltip="Graph (mathematics)"/>
              </a:rPr>
              <a:t>graph</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11</a:t>
            </a:fld>
            <a:endParaRPr lang="en-US"/>
          </a:p>
        </p:txBody>
      </p:sp>
    </p:spTree>
    <p:extLst>
      <p:ext uri="{BB962C8B-B14F-4D97-AF65-F5344CB8AC3E}">
        <p14:creationId xmlns:p14="http://schemas.microsoft.com/office/powerpoint/2010/main" val="232358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6/21/2015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5.xml.rels><?xml version="1.0" encoding="UTF-8" standalone="yes"?>
<Relationships xmlns="http://schemas.openxmlformats.org/package/2006/relationships"><Relationship Id="rId8" Type="http://schemas.openxmlformats.org/officeDocument/2006/relationships/hyperlink" Target="http://neo4j.com/developer/language-guides/" TargetMode="External"/><Relationship Id="rId3" Type="http://schemas.openxmlformats.org/officeDocument/2006/relationships/hyperlink" Target="http://neo4j.com/" TargetMode="External"/><Relationship Id="rId7" Type="http://schemas.openxmlformats.org/officeDocument/2006/relationships/hyperlink" Target="https://github.com/Readify/Neo4jClien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pluralsight.com/" TargetMode="External"/><Relationship Id="rId5" Type="http://schemas.openxmlformats.org/officeDocument/2006/relationships/hyperlink" Target="http://neo4j.com/graphacademy/online-training/" TargetMode="External"/><Relationship Id="rId4" Type="http://schemas.openxmlformats.org/officeDocument/2006/relationships/hyperlink" Target="http://watch.neo4j.com/" TargetMode="External"/><Relationship Id="rId9" Type="http://schemas.openxmlformats.org/officeDocument/2006/relationships/hyperlink" Target="https://twitter.com/neo4j"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commons.wikimedia.org/wiki/File:7_bridges.svg" TargetMode="External"/><Relationship Id="rId2" Type="http://schemas.openxmlformats.org/officeDocument/2006/relationships/hyperlink" Target="https://commons.wikimedia.org/wiki/File:Konigsberg_bridges.png" TargetMode="External"/><Relationship Id="rId1" Type="http://schemas.openxmlformats.org/officeDocument/2006/relationships/slideLayout" Target="../slideLayouts/slideLayout2.xml"/><Relationship Id="rId4" Type="http://schemas.openxmlformats.org/officeDocument/2006/relationships/hyperlink" Target="https://commons.wikimedia.org/wiki/File:K%C3%B6nigsberg_graph.sv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3.jp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8534400" cy="5507182"/>
          </a:xfrm>
        </p:spPr>
        <p:txBody>
          <a:bodyPr>
            <a:normAutofit/>
          </a:bodyPr>
          <a:lstStyle/>
          <a:p>
            <a:r>
              <a:rPr lang="en-US" b="1" dirty="0"/>
              <a:t>An Introduction to Neo4j</a:t>
            </a:r>
          </a:p>
          <a:p>
            <a:r>
              <a:rPr lang="en-US" dirty="0"/>
              <a:t>Over the years, relational databases have become the proverbial hammer to the storage nail. Tables, rows, primary keys, foreign keys and the always loved SQL. Relational databases like SQL Server have their place, but when it comes to relationships, you can easily slip into a world of unnecessary complexity. Thankfully, there is a better way - graph databases. Neo4j is the most popular graph database in use today. In this session, we'll discuss the basics of graph databases, how to set up neo4j, create your first database and query using the cypher query language. You'll come out of this session with an understanding of why and how you'd use a graph database to solve real world problems.</a:t>
            </a:r>
          </a:p>
          <a:p>
            <a:endParaRPr lang="en-US" dirty="0"/>
          </a:p>
        </p:txBody>
      </p:sp>
    </p:spTree>
    <p:extLst>
      <p:ext uri="{BB962C8B-B14F-4D97-AF65-F5344CB8AC3E}">
        <p14:creationId xmlns:p14="http://schemas.microsoft.com/office/powerpoint/2010/main" val="10915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660446"/>
            <a:ext cx="4855963" cy="3826885"/>
          </a:xfrm>
        </p:spPr>
      </p:pic>
    </p:spTree>
    <p:extLst>
      <p:ext uri="{BB962C8B-B14F-4D97-AF65-F5344CB8AC3E}">
        <p14:creationId xmlns:p14="http://schemas.microsoft.com/office/powerpoint/2010/main" val="11904405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718" y="659606"/>
            <a:ext cx="5041153" cy="4038493"/>
          </a:xfrm>
        </p:spPr>
      </p:pic>
    </p:spTree>
    <p:extLst>
      <p:ext uri="{BB962C8B-B14F-4D97-AF65-F5344CB8AC3E}">
        <p14:creationId xmlns:p14="http://schemas.microsoft.com/office/powerpoint/2010/main" val="2512546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646159"/>
            <a:ext cx="5017341" cy="4019417"/>
          </a:xfrm>
        </p:spPr>
      </p:pic>
    </p:spTree>
    <p:extLst>
      <p:ext uri="{BB962C8B-B14F-4D97-AF65-F5344CB8AC3E}">
        <p14:creationId xmlns:p14="http://schemas.microsoft.com/office/powerpoint/2010/main" val="1670662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6281563"/>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966965" y="1579831"/>
            <a:ext cx="772969" cy="369332"/>
          </a:xfrm>
          <a:prstGeom prst="rect">
            <a:avLst/>
          </a:prstGeom>
          <a:noFill/>
        </p:spPr>
        <p:txBody>
          <a:bodyPr wrap="none" rtlCol="0">
            <a:spAutoFit/>
          </a:bodyPr>
          <a:lstStyle/>
          <a:p>
            <a:r>
              <a:rPr lang="en-US" dirty="0" smtClean="0"/>
              <a:t>Edge</a:t>
            </a:r>
            <a:endParaRPr lang="en-US" dirty="0"/>
          </a:p>
        </p:txBody>
      </p:sp>
      <p:sp>
        <p:nvSpPr>
          <p:cNvPr id="6" name="TextBox 5"/>
          <p:cNvSpPr txBox="1"/>
          <p:nvPr/>
        </p:nvSpPr>
        <p:spPr>
          <a:xfrm rot="1767529">
            <a:off x="4137593" y="2499683"/>
            <a:ext cx="772969" cy="369332"/>
          </a:xfrm>
          <a:prstGeom prst="rect">
            <a:avLst/>
          </a:prstGeom>
          <a:noFill/>
        </p:spPr>
        <p:txBody>
          <a:bodyPr wrap="none" rtlCol="0">
            <a:spAutoFit/>
          </a:bodyPr>
          <a:lstStyle/>
          <a:p>
            <a:r>
              <a:rPr lang="en-US" dirty="0" smtClean="0"/>
              <a:t>Edge</a:t>
            </a:r>
            <a:endParaRPr lang="en-US" dirty="0"/>
          </a:p>
        </p:txBody>
      </p:sp>
      <p:sp>
        <p:nvSpPr>
          <p:cNvPr id="7" name="TextBox 6"/>
          <p:cNvSpPr txBox="1"/>
          <p:nvPr/>
        </p:nvSpPr>
        <p:spPr>
          <a:xfrm rot="18415936">
            <a:off x="2133600" y="2744790"/>
            <a:ext cx="772969" cy="369332"/>
          </a:xfrm>
          <a:prstGeom prst="rect">
            <a:avLst/>
          </a:prstGeom>
          <a:noFill/>
        </p:spPr>
        <p:txBody>
          <a:bodyPr wrap="none" rtlCol="0">
            <a:spAutoFit/>
          </a:bodyPr>
          <a:lstStyle/>
          <a:p>
            <a:r>
              <a:rPr lang="en-US" dirty="0" smtClean="0"/>
              <a:t>Edge</a:t>
            </a:r>
            <a:endParaRPr lang="en-US" dirty="0"/>
          </a:p>
        </p:txBody>
      </p:sp>
    </p:spTree>
    <p:extLst>
      <p:ext uri="{BB962C8B-B14F-4D97-AF65-F5344CB8AC3E}">
        <p14:creationId xmlns:p14="http://schemas.microsoft.com/office/powerpoint/2010/main" val="4138716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6185007"/>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588658" y="1579831"/>
            <a:ext cx="1529586" cy="369332"/>
          </a:xfrm>
          <a:prstGeom prst="rect">
            <a:avLst/>
          </a:prstGeom>
          <a:noFill/>
        </p:spPr>
        <p:txBody>
          <a:bodyPr wrap="none" rtlCol="0">
            <a:spAutoFit/>
          </a:bodyPr>
          <a:lstStyle/>
          <a:p>
            <a:r>
              <a:rPr lang="en-US" dirty="0" smtClean="0"/>
              <a:t>Relationship</a:t>
            </a:r>
            <a:endParaRPr lang="en-US" dirty="0"/>
          </a:p>
        </p:txBody>
      </p:sp>
      <p:sp>
        <p:nvSpPr>
          <p:cNvPr id="6" name="TextBox 5"/>
          <p:cNvSpPr txBox="1"/>
          <p:nvPr/>
        </p:nvSpPr>
        <p:spPr>
          <a:xfrm rot="1767529">
            <a:off x="3759286" y="2499683"/>
            <a:ext cx="1529586" cy="369332"/>
          </a:xfrm>
          <a:prstGeom prst="rect">
            <a:avLst/>
          </a:prstGeom>
          <a:noFill/>
        </p:spPr>
        <p:txBody>
          <a:bodyPr wrap="none" rtlCol="0">
            <a:spAutoFit/>
          </a:bodyPr>
          <a:lstStyle/>
          <a:p>
            <a:r>
              <a:rPr lang="en-US" dirty="0" smtClean="0"/>
              <a:t>Relationship</a:t>
            </a:r>
            <a:endParaRPr lang="en-US" dirty="0"/>
          </a:p>
        </p:txBody>
      </p:sp>
      <p:sp>
        <p:nvSpPr>
          <p:cNvPr id="7" name="TextBox 6"/>
          <p:cNvSpPr txBox="1"/>
          <p:nvPr/>
        </p:nvSpPr>
        <p:spPr>
          <a:xfrm rot="18415936">
            <a:off x="1755293" y="2744790"/>
            <a:ext cx="1529586" cy="369332"/>
          </a:xfrm>
          <a:prstGeom prst="rect">
            <a:avLst/>
          </a:prstGeom>
          <a:noFill/>
        </p:spPr>
        <p:txBody>
          <a:bodyPr wrap="none" rtlCol="0">
            <a:spAutoFit/>
          </a:bodyPr>
          <a:lstStyle/>
          <a:p>
            <a:r>
              <a:rPr lang="en-US" dirty="0" smtClean="0"/>
              <a:t>Relationship</a:t>
            </a:r>
            <a:endParaRPr lang="en-US" dirty="0"/>
          </a:p>
        </p:txBody>
      </p:sp>
    </p:spTree>
    <p:extLst>
      <p:ext uri="{BB962C8B-B14F-4D97-AF65-F5344CB8AC3E}">
        <p14:creationId xmlns:p14="http://schemas.microsoft.com/office/powerpoint/2010/main" val="2078596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55864868"/>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886817" y="1579831"/>
            <a:ext cx="933269" cy="369332"/>
          </a:xfrm>
          <a:prstGeom prst="rect">
            <a:avLst/>
          </a:prstGeom>
          <a:noFill/>
        </p:spPr>
        <p:txBody>
          <a:bodyPr wrap="none" rtlCol="0">
            <a:spAutoFit/>
          </a:bodyPr>
          <a:lstStyle/>
          <a:p>
            <a:r>
              <a:rPr lang="en-US" dirty="0" smtClean="0"/>
              <a:t>follows</a:t>
            </a:r>
            <a:endParaRPr lang="en-US" dirty="0"/>
          </a:p>
        </p:txBody>
      </p:sp>
      <p:sp>
        <p:nvSpPr>
          <p:cNvPr id="6" name="TextBox 5"/>
          <p:cNvSpPr txBox="1"/>
          <p:nvPr/>
        </p:nvSpPr>
        <p:spPr>
          <a:xfrm rot="1767529">
            <a:off x="4057445" y="2499683"/>
            <a:ext cx="933269" cy="369332"/>
          </a:xfrm>
          <a:prstGeom prst="rect">
            <a:avLst/>
          </a:prstGeom>
          <a:noFill/>
        </p:spPr>
        <p:txBody>
          <a:bodyPr wrap="none" rtlCol="0">
            <a:spAutoFit/>
          </a:bodyPr>
          <a:lstStyle/>
          <a:p>
            <a:r>
              <a:rPr lang="en-US" dirty="0" smtClean="0"/>
              <a:t>follows</a:t>
            </a:r>
            <a:endParaRPr lang="en-US" dirty="0"/>
          </a:p>
        </p:txBody>
      </p:sp>
      <p:sp>
        <p:nvSpPr>
          <p:cNvPr id="7" name="TextBox 6"/>
          <p:cNvSpPr txBox="1"/>
          <p:nvPr/>
        </p:nvSpPr>
        <p:spPr>
          <a:xfrm rot="18415936">
            <a:off x="2053452" y="2744790"/>
            <a:ext cx="933269" cy="369332"/>
          </a:xfrm>
          <a:prstGeom prst="rect">
            <a:avLst/>
          </a:prstGeom>
          <a:noFill/>
        </p:spPr>
        <p:txBody>
          <a:bodyPr wrap="none" rtlCol="0">
            <a:spAutoFit/>
          </a:bodyPr>
          <a:lstStyle/>
          <a:p>
            <a:r>
              <a:rPr lang="en-US" dirty="0" smtClean="0"/>
              <a:t>follows</a:t>
            </a:r>
            <a:endParaRPr lang="en-US" dirty="0"/>
          </a:p>
        </p:txBody>
      </p:sp>
    </p:spTree>
    <p:extLst>
      <p:ext uri="{BB962C8B-B14F-4D97-AF65-F5344CB8AC3E}">
        <p14:creationId xmlns:p14="http://schemas.microsoft.com/office/powerpoint/2010/main" val="4260566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31544316"/>
              </p:ext>
            </p:extLst>
          </p:nvPr>
        </p:nvGraphicFramePr>
        <p:xfrm>
          <a:off x="684213" y="443345"/>
          <a:ext cx="8534400" cy="4364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412807">
            <a:off x="2392991" y="902774"/>
            <a:ext cx="1290738" cy="369332"/>
          </a:xfrm>
          <a:prstGeom prst="rect">
            <a:avLst/>
          </a:prstGeom>
          <a:noFill/>
        </p:spPr>
        <p:txBody>
          <a:bodyPr wrap="none" rtlCol="0">
            <a:spAutoFit/>
          </a:bodyPr>
          <a:lstStyle/>
          <a:p>
            <a:r>
              <a:rPr lang="en-US" dirty="0" err="1" smtClean="0"/>
              <a:t>Is_type_of</a:t>
            </a:r>
            <a:endParaRPr lang="en-US" dirty="0"/>
          </a:p>
        </p:txBody>
      </p:sp>
      <p:sp>
        <p:nvSpPr>
          <p:cNvPr id="6" name="TextBox 5"/>
          <p:cNvSpPr txBox="1"/>
          <p:nvPr/>
        </p:nvSpPr>
        <p:spPr>
          <a:xfrm rot="971554">
            <a:off x="2910182" y="1929407"/>
            <a:ext cx="1290738" cy="369332"/>
          </a:xfrm>
          <a:prstGeom prst="rect">
            <a:avLst/>
          </a:prstGeom>
          <a:noFill/>
        </p:spPr>
        <p:txBody>
          <a:bodyPr wrap="none" rtlCol="0">
            <a:spAutoFit/>
          </a:bodyPr>
          <a:lstStyle/>
          <a:p>
            <a:r>
              <a:rPr lang="en-US" dirty="0" err="1" smtClean="0"/>
              <a:t>Is_type_of</a:t>
            </a:r>
            <a:endParaRPr lang="en-US" dirty="0"/>
          </a:p>
        </p:txBody>
      </p:sp>
      <p:sp>
        <p:nvSpPr>
          <p:cNvPr id="7" name="TextBox 6"/>
          <p:cNvSpPr txBox="1"/>
          <p:nvPr/>
        </p:nvSpPr>
        <p:spPr>
          <a:xfrm rot="2196080">
            <a:off x="2221415" y="2480709"/>
            <a:ext cx="1290738" cy="369332"/>
          </a:xfrm>
          <a:prstGeom prst="rect">
            <a:avLst/>
          </a:prstGeom>
          <a:noFill/>
        </p:spPr>
        <p:txBody>
          <a:bodyPr wrap="none" rtlCol="0">
            <a:spAutoFit/>
          </a:bodyPr>
          <a:lstStyle/>
          <a:p>
            <a:r>
              <a:rPr lang="en-US" dirty="0" err="1" smtClean="0"/>
              <a:t>Is_type_of</a:t>
            </a:r>
            <a:endParaRPr lang="en-US" dirty="0"/>
          </a:p>
        </p:txBody>
      </p:sp>
      <p:sp>
        <p:nvSpPr>
          <p:cNvPr id="8" name="TextBox 7"/>
          <p:cNvSpPr txBox="1"/>
          <p:nvPr/>
        </p:nvSpPr>
        <p:spPr>
          <a:xfrm rot="3391304">
            <a:off x="1448645" y="2648978"/>
            <a:ext cx="1290738" cy="369332"/>
          </a:xfrm>
          <a:prstGeom prst="rect">
            <a:avLst/>
          </a:prstGeom>
          <a:noFill/>
        </p:spPr>
        <p:txBody>
          <a:bodyPr wrap="none" rtlCol="0">
            <a:spAutoFit/>
          </a:bodyPr>
          <a:lstStyle/>
          <a:p>
            <a:r>
              <a:rPr lang="en-US" dirty="0" err="1" smtClean="0"/>
              <a:t>Is_type_of</a:t>
            </a:r>
            <a:endParaRPr lang="en-US" dirty="0"/>
          </a:p>
        </p:txBody>
      </p:sp>
      <p:sp>
        <p:nvSpPr>
          <p:cNvPr id="9" name="TextBox 8"/>
          <p:cNvSpPr txBox="1"/>
          <p:nvPr/>
        </p:nvSpPr>
        <p:spPr>
          <a:xfrm rot="5400000">
            <a:off x="491208" y="2534118"/>
            <a:ext cx="1290738" cy="369332"/>
          </a:xfrm>
          <a:prstGeom prst="rect">
            <a:avLst/>
          </a:prstGeom>
          <a:noFill/>
        </p:spPr>
        <p:txBody>
          <a:bodyPr wrap="none" rtlCol="0">
            <a:spAutoFit/>
          </a:bodyPr>
          <a:lstStyle/>
          <a:p>
            <a:r>
              <a:rPr lang="en-US" dirty="0" err="1" smtClean="0"/>
              <a:t>Is_type_of</a:t>
            </a:r>
            <a:endParaRPr lang="en-US" dirty="0"/>
          </a:p>
        </p:txBody>
      </p:sp>
    </p:spTree>
    <p:extLst>
      <p:ext uri="{BB962C8B-B14F-4D97-AF65-F5344CB8AC3E}">
        <p14:creationId xmlns:p14="http://schemas.microsoft.com/office/powerpoint/2010/main" val="18651358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684476165"/>
              </p:ext>
            </p:extLst>
          </p:nvPr>
        </p:nvGraphicFramePr>
        <p:xfrm>
          <a:off x="684213" y="685800"/>
          <a:ext cx="8534400" cy="4176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rot="21169670">
            <a:off x="2904693" y="1069028"/>
            <a:ext cx="599844" cy="369332"/>
          </a:xfrm>
          <a:prstGeom prst="rect">
            <a:avLst/>
          </a:prstGeom>
          <a:noFill/>
        </p:spPr>
        <p:txBody>
          <a:bodyPr wrap="none" rtlCol="0">
            <a:spAutoFit/>
          </a:bodyPr>
          <a:lstStyle/>
          <a:p>
            <a:r>
              <a:rPr lang="en-US" dirty="0" err="1" smtClean="0"/>
              <a:t>Is_a</a:t>
            </a:r>
            <a:endParaRPr lang="en-US" dirty="0"/>
          </a:p>
        </p:txBody>
      </p:sp>
      <p:sp>
        <p:nvSpPr>
          <p:cNvPr id="10" name="TextBox 9"/>
          <p:cNvSpPr txBox="1"/>
          <p:nvPr/>
        </p:nvSpPr>
        <p:spPr>
          <a:xfrm rot="254077">
            <a:off x="3997026" y="1858739"/>
            <a:ext cx="599844" cy="369332"/>
          </a:xfrm>
          <a:prstGeom prst="rect">
            <a:avLst/>
          </a:prstGeom>
          <a:noFill/>
        </p:spPr>
        <p:txBody>
          <a:bodyPr wrap="none" rtlCol="0">
            <a:spAutoFit/>
          </a:bodyPr>
          <a:lstStyle/>
          <a:p>
            <a:r>
              <a:rPr lang="en-US" dirty="0" err="1" smtClean="0"/>
              <a:t>Is_a</a:t>
            </a:r>
            <a:endParaRPr lang="en-US" dirty="0"/>
          </a:p>
        </p:txBody>
      </p:sp>
      <p:sp>
        <p:nvSpPr>
          <p:cNvPr id="11" name="TextBox 10"/>
          <p:cNvSpPr txBox="1"/>
          <p:nvPr/>
        </p:nvSpPr>
        <p:spPr>
          <a:xfrm rot="1147479">
            <a:off x="3467255" y="2408475"/>
            <a:ext cx="599844" cy="369332"/>
          </a:xfrm>
          <a:prstGeom prst="rect">
            <a:avLst/>
          </a:prstGeom>
          <a:noFill/>
        </p:spPr>
        <p:txBody>
          <a:bodyPr wrap="none" rtlCol="0">
            <a:spAutoFit/>
          </a:bodyPr>
          <a:lstStyle/>
          <a:p>
            <a:r>
              <a:rPr lang="en-US" dirty="0" err="1" smtClean="0"/>
              <a:t>Is_a</a:t>
            </a:r>
            <a:endParaRPr lang="en-US" dirty="0"/>
          </a:p>
        </p:txBody>
      </p:sp>
      <p:sp>
        <p:nvSpPr>
          <p:cNvPr id="12" name="TextBox 11"/>
          <p:cNvSpPr txBox="1"/>
          <p:nvPr/>
        </p:nvSpPr>
        <p:spPr>
          <a:xfrm rot="2045842">
            <a:off x="3339782" y="3084120"/>
            <a:ext cx="599844" cy="369332"/>
          </a:xfrm>
          <a:prstGeom prst="rect">
            <a:avLst/>
          </a:prstGeom>
          <a:noFill/>
        </p:spPr>
        <p:txBody>
          <a:bodyPr wrap="none" rtlCol="0">
            <a:spAutoFit/>
          </a:bodyPr>
          <a:lstStyle/>
          <a:p>
            <a:r>
              <a:rPr lang="en-US" dirty="0" err="1" smtClean="0"/>
              <a:t>Is_a</a:t>
            </a:r>
            <a:endParaRPr lang="en-US" dirty="0"/>
          </a:p>
        </p:txBody>
      </p:sp>
      <p:sp>
        <p:nvSpPr>
          <p:cNvPr id="13" name="TextBox 12"/>
          <p:cNvSpPr txBox="1"/>
          <p:nvPr/>
        </p:nvSpPr>
        <p:spPr>
          <a:xfrm rot="3411119">
            <a:off x="2047373" y="2977094"/>
            <a:ext cx="599844" cy="369332"/>
          </a:xfrm>
          <a:prstGeom prst="rect">
            <a:avLst/>
          </a:prstGeom>
          <a:noFill/>
        </p:spPr>
        <p:txBody>
          <a:bodyPr wrap="none" rtlCol="0">
            <a:spAutoFit/>
          </a:bodyPr>
          <a:lstStyle/>
          <a:p>
            <a:r>
              <a:rPr lang="en-US" dirty="0" err="1" smtClean="0"/>
              <a:t>Is_a</a:t>
            </a:r>
            <a:endParaRPr lang="en-US" dirty="0"/>
          </a:p>
        </p:txBody>
      </p:sp>
      <p:sp>
        <p:nvSpPr>
          <p:cNvPr id="14" name="TextBox 13"/>
          <p:cNvSpPr txBox="1"/>
          <p:nvPr/>
        </p:nvSpPr>
        <p:spPr>
          <a:xfrm rot="5400000">
            <a:off x="1097524" y="2745347"/>
            <a:ext cx="599844" cy="369332"/>
          </a:xfrm>
          <a:prstGeom prst="rect">
            <a:avLst/>
          </a:prstGeom>
          <a:noFill/>
        </p:spPr>
        <p:txBody>
          <a:bodyPr wrap="none" rtlCol="0">
            <a:spAutoFit/>
          </a:bodyPr>
          <a:lstStyle/>
          <a:p>
            <a:r>
              <a:rPr lang="en-US" dirty="0" err="1" smtClean="0"/>
              <a:t>Is_a</a:t>
            </a:r>
            <a:endParaRPr lang="en-US" dirty="0"/>
          </a:p>
        </p:txBody>
      </p:sp>
    </p:spTree>
    <p:extLst>
      <p:ext uri="{BB962C8B-B14F-4D97-AF65-F5344CB8AC3E}">
        <p14:creationId xmlns:p14="http://schemas.microsoft.com/office/powerpoint/2010/main" val="27375244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a:t>
            </a:r>
            <a:endParaRPr lang="en-US" dirty="0"/>
          </a:p>
        </p:txBody>
      </p:sp>
      <p:sp>
        <p:nvSpPr>
          <p:cNvPr id="8" name="Oval 7"/>
          <p:cNvSpPr/>
          <p:nvPr/>
        </p:nvSpPr>
        <p:spPr>
          <a:xfrm>
            <a:off x="1080655" y="2036618"/>
            <a:ext cx="1316182" cy="1302327"/>
          </a:xfrm>
          <a:prstGeom prst="ellipse">
            <a:avLst/>
          </a:prstGeom>
          <a:ln w="19050">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Neo4j</a:t>
            </a:r>
            <a:br>
              <a:rPr lang="en-US" dirty="0" smtClean="0"/>
            </a:br>
            <a:r>
              <a:rPr lang="en-US" sz="1050" dirty="0" smtClean="0"/>
              <a:t>“Released”: 2010</a:t>
            </a:r>
            <a:endParaRPr lang="en-US" sz="1600" dirty="0"/>
          </a:p>
        </p:txBody>
      </p:sp>
      <p:sp>
        <p:nvSpPr>
          <p:cNvPr id="11" name="Oval 10"/>
          <p:cNvSpPr/>
          <p:nvPr/>
        </p:nvSpPr>
        <p:spPr>
          <a:xfrm>
            <a:off x="4752110" y="2036618"/>
            <a:ext cx="1316182" cy="1302327"/>
          </a:xfrm>
          <a:prstGeom prst="ellipse">
            <a:avLst/>
          </a:prstGeom>
          <a:ln w="19050">
            <a:solidFill>
              <a:schemeClr val="tx1"/>
            </a:solid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Graph DB</a:t>
            </a:r>
            <a:br>
              <a:rPr lang="en-US" dirty="0" smtClean="0"/>
            </a:br>
            <a:r>
              <a:rPr lang="en-US" sz="1200" dirty="0" smtClean="0"/>
              <a:t>“Type”: “NoSQL”</a:t>
            </a:r>
            <a:endParaRPr lang="en-US" dirty="0"/>
          </a:p>
        </p:txBody>
      </p:sp>
      <p:cxnSp>
        <p:nvCxnSpPr>
          <p:cNvPr id="13" name="Straight Arrow Connector 12"/>
          <p:cNvCxnSpPr>
            <a:stCxn id="8" idx="6"/>
            <a:endCxn id="11" idx="2"/>
          </p:cNvCxnSpPr>
          <p:nvPr/>
        </p:nvCxnSpPr>
        <p:spPr>
          <a:xfrm>
            <a:off x="2396837" y="2687782"/>
            <a:ext cx="2355273" cy="0"/>
          </a:xfrm>
          <a:prstGeom prst="straightConnector1">
            <a:avLst/>
          </a:prstGeom>
          <a:ln w="15875">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136006" y="2318449"/>
            <a:ext cx="599844" cy="369332"/>
          </a:xfrm>
          <a:prstGeom prst="rect">
            <a:avLst/>
          </a:prstGeom>
          <a:noFill/>
        </p:spPr>
        <p:txBody>
          <a:bodyPr wrap="none" rtlCol="0">
            <a:spAutoFit/>
          </a:bodyPr>
          <a:lstStyle/>
          <a:p>
            <a:r>
              <a:rPr lang="en-US" dirty="0" err="1" smtClean="0"/>
              <a:t>Is_a</a:t>
            </a:r>
            <a:endParaRPr lang="en-US" dirty="0"/>
          </a:p>
        </p:txBody>
      </p:sp>
    </p:spTree>
    <p:extLst>
      <p:ext uri="{BB962C8B-B14F-4D97-AF65-F5344CB8AC3E}">
        <p14:creationId xmlns:p14="http://schemas.microsoft.com/office/powerpoint/2010/main" val="10853530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a:stretch>
            <a:fillRect/>
          </a:stretch>
        </p:blipFill>
        <p:spPr>
          <a:xfrm>
            <a:off x="684212" y="196041"/>
            <a:ext cx="7659093" cy="4514506"/>
          </a:xfrm>
          <a:prstGeom prst="rect">
            <a:avLst/>
          </a:prstGeom>
        </p:spPr>
      </p:pic>
    </p:spTree>
    <p:extLst>
      <p:ext uri="{BB962C8B-B14F-4D97-AF65-F5344CB8AC3E}">
        <p14:creationId xmlns:p14="http://schemas.microsoft.com/office/powerpoint/2010/main" val="26070134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283143" cy="2971801"/>
          </a:xfrm>
        </p:spPr>
        <p:txBody>
          <a:bodyPr/>
          <a:lstStyle/>
          <a:p>
            <a:r>
              <a:rPr lang="en-US" b="1" dirty="0"/>
              <a:t>An Introduction to Neo4j</a:t>
            </a:r>
            <a:endParaRPr lang="en-US" dirty="0"/>
          </a:p>
        </p:txBody>
      </p:sp>
      <p:sp>
        <p:nvSpPr>
          <p:cNvPr id="3" name="Subtitle 2"/>
          <p:cNvSpPr>
            <a:spLocks noGrp="1"/>
          </p:cNvSpPr>
          <p:nvPr>
            <p:ph type="subTitle" idx="1"/>
          </p:nvPr>
        </p:nvSpPr>
        <p:spPr/>
        <p:txBody>
          <a:bodyPr/>
          <a:lstStyle/>
          <a:p>
            <a:r>
              <a:rPr lang="en-US" dirty="0"/>
              <a:t>The Kansas City Developer </a:t>
            </a:r>
            <a:r>
              <a:rPr lang="en-US" dirty="0" smtClean="0"/>
              <a:t>Conference</a:t>
            </a:r>
          </a:p>
          <a:p>
            <a:r>
              <a:rPr lang="en-US" dirty="0" smtClean="0"/>
              <a:t>June 25, 2015</a:t>
            </a:r>
          </a:p>
          <a:p>
            <a:endParaRPr lang="en-US" dirty="0"/>
          </a:p>
          <a:p>
            <a:r>
              <a:rPr lang="en-US" dirty="0" smtClean="0">
                <a:solidFill>
                  <a:schemeClr val="tx1"/>
                </a:solidFill>
              </a:rPr>
              <a:t>Michael Eaton / @</a:t>
            </a:r>
            <a:r>
              <a:rPr lang="en-US" dirty="0" err="1" smtClean="0">
                <a:solidFill>
                  <a:schemeClr val="tx1"/>
                </a:solidFill>
              </a:rPr>
              <a:t>mjeaton</a:t>
            </a:r>
            <a:endParaRPr lang="en-US" dirty="0">
              <a:solidFill>
                <a:schemeClr val="tx1"/>
              </a:solidFill>
            </a:endParaRPr>
          </a:p>
        </p:txBody>
      </p:sp>
    </p:spTree>
    <p:extLst>
      <p:ext uri="{BB962C8B-B14F-4D97-AF65-F5344CB8AC3E}">
        <p14:creationId xmlns:p14="http://schemas.microsoft.com/office/powerpoint/2010/main" val="4064753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pic>
        <p:nvPicPr>
          <p:cNvPr id="6" name="Content Placeholder 5"/>
          <p:cNvPicPr>
            <a:picLocks noGrp="1" noChangeAspect="1"/>
          </p:cNvPicPr>
          <p:nvPr>
            <p:ph idx="1"/>
          </p:nvPr>
        </p:nvPicPr>
        <p:blipFill>
          <a:blip r:embed="rId3"/>
          <a:stretch>
            <a:fillRect/>
          </a:stretch>
        </p:blipFill>
        <p:spPr>
          <a:xfrm>
            <a:off x="977902" y="3101358"/>
            <a:ext cx="3206171" cy="754394"/>
          </a:xfrm>
          <a:prstGeom prst="rect">
            <a:avLst/>
          </a:prstGeom>
        </p:spPr>
      </p:pic>
      <p:pic>
        <p:nvPicPr>
          <p:cNvPr id="4" name="Picture 3"/>
          <p:cNvPicPr>
            <a:picLocks noChangeAspect="1"/>
          </p:cNvPicPr>
          <p:nvPr/>
        </p:nvPicPr>
        <p:blipFill>
          <a:blip r:embed="rId4"/>
          <a:stretch>
            <a:fillRect/>
          </a:stretch>
        </p:blipFill>
        <p:spPr>
          <a:xfrm>
            <a:off x="977902" y="1495844"/>
            <a:ext cx="7802030" cy="859816"/>
          </a:xfrm>
          <a:prstGeom prst="rect">
            <a:avLst/>
          </a:prstGeom>
        </p:spPr>
      </p:pic>
    </p:spTree>
    <p:extLst>
      <p:ext uri="{BB962C8B-B14F-4D97-AF65-F5344CB8AC3E}">
        <p14:creationId xmlns:p14="http://schemas.microsoft.com/office/powerpoint/2010/main" val="6894305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 basics</a:t>
            </a:r>
            <a:endParaRPr lang="en-US" dirty="0"/>
          </a:p>
        </p:txBody>
      </p:sp>
      <p:sp>
        <p:nvSpPr>
          <p:cNvPr id="3" name="Content Placeholder 2"/>
          <p:cNvSpPr>
            <a:spLocks noGrp="1"/>
          </p:cNvSpPr>
          <p:nvPr>
            <p:ph idx="1"/>
          </p:nvPr>
        </p:nvSpPr>
        <p:spPr/>
        <p:txBody>
          <a:bodyPr/>
          <a:lstStyle/>
          <a:p>
            <a:r>
              <a:rPr lang="en-US" dirty="0" smtClean="0"/>
              <a:t>Nodes</a:t>
            </a:r>
          </a:p>
          <a:p>
            <a:r>
              <a:rPr lang="en-US" dirty="0" smtClean="0"/>
              <a:t>Relationships</a:t>
            </a:r>
          </a:p>
          <a:p>
            <a:r>
              <a:rPr lang="en-US" dirty="0" smtClean="0"/>
              <a:t>Properties</a:t>
            </a:r>
            <a:endParaRPr lang="en-US" dirty="0"/>
          </a:p>
        </p:txBody>
      </p:sp>
    </p:spTree>
    <p:extLst>
      <p:ext uri="{BB962C8B-B14F-4D97-AF65-F5344CB8AC3E}">
        <p14:creationId xmlns:p14="http://schemas.microsoft.com/office/powerpoint/2010/main" val="41219814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242638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344492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 - Books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9521" y="777527"/>
            <a:ext cx="2747200" cy="3614738"/>
          </a:xfrm>
          <a:solidFill>
            <a:schemeClr val="tx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34" y="777527"/>
            <a:ext cx="2884561" cy="36147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8709" y="777527"/>
            <a:ext cx="2948017" cy="3634908"/>
          </a:xfrm>
          <a:prstGeom prst="rect">
            <a:avLst/>
          </a:prstGeom>
        </p:spPr>
      </p:pic>
    </p:spTree>
    <p:extLst>
      <p:ext uri="{BB962C8B-B14F-4D97-AF65-F5344CB8AC3E}">
        <p14:creationId xmlns:p14="http://schemas.microsoft.com/office/powerpoint/2010/main" val="40433574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 - links</a:t>
            </a:r>
            <a:endParaRPr lang="en-US" dirty="0"/>
          </a:p>
        </p:txBody>
      </p:sp>
      <p:sp>
        <p:nvSpPr>
          <p:cNvPr id="7" name="Content Placeholder 6"/>
          <p:cNvSpPr>
            <a:spLocks noGrp="1"/>
          </p:cNvSpPr>
          <p:nvPr>
            <p:ph idx="1"/>
          </p:nvPr>
        </p:nvSpPr>
        <p:spPr>
          <a:xfrm>
            <a:off x="684212" y="685800"/>
            <a:ext cx="9429606" cy="4163291"/>
          </a:xfrm>
        </p:spPr>
        <p:txBody>
          <a:bodyPr>
            <a:normAutofit/>
          </a:bodyPr>
          <a:lstStyle/>
          <a:p>
            <a:r>
              <a:rPr lang="en-US" sz="2800" dirty="0" smtClean="0">
                <a:solidFill>
                  <a:schemeClr val="tx1"/>
                </a:solidFill>
                <a:hlinkClick r:id="rId3"/>
              </a:rPr>
              <a:t>http://neo4j.com</a:t>
            </a:r>
            <a:endParaRPr lang="en-US" sz="2800" dirty="0" smtClean="0">
              <a:solidFill>
                <a:schemeClr val="tx1"/>
              </a:solidFill>
            </a:endParaRPr>
          </a:p>
          <a:p>
            <a:r>
              <a:rPr lang="en-US" sz="2800" dirty="0" smtClean="0">
                <a:solidFill>
                  <a:schemeClr val="tx1"/>
                </a:solidFill>
                <a:hlinkClick r:id="rId4"/>
              </a:rPr>
              <a:t>http://watch.neo4j.com</a:t>
            </a:r>
            <a:endParaRPr lang="en-US" sz="2800" dirty="0" smtClean="0">
              <a:solidFill>
                <a:schemeClr val="tx1"/>
              </a:solidFill>
            </a:endParaRPr>
          </a:p>
          <a:p>
            <a:r>
              <a:rPr lang="en-US" sz="2800" dirty="0">
                <a:solidFill>
                  <a:schemeClr val="tx1"/>
                </a:solidFill>
                <a:hlinkClick r:id="rId5"/>
              </a:rPr>
              <a:t>http://neo4j.com/graphacademy/online-training/</a:t>
            </a:r>
            <a:endParaRPr lang="en-US" sz="2800" dirty="0" smtClean="0">
              <a:solidFill>
                <a:schemeClr val="tx1"/>
              </a:solidFill>
            </a:endParaRPr>
          </a:p>
          <a:p>
            <a:r>
              <a:rPr lang="en-US" sz="2800" dirty="0" smtClean="0">
                <a:solidFill>
                  <a:schemeClr val="tx1"/>
                </a:solidFill>
                <a:hlinkClick r:id="rId6"/>
              </a:rPr>
              <a:t>http://pluralsight.com</a:t>
            </a:r>
            <a:r>
              <a:rPr lang="en-US" sz="2800" dirty="0" smtClean="0">
                <a:solidFill>
                  <a:schemeClr val="tx1"/>
                </a:solidFill>
              </a:rPr>
              <a:t> (Intro by Roland </a:t>
            </a:r>
            <a:r>
              <a:rPr lang="en-US" sz="2800" dirty="0" err="1" smtClean="0">
                <a:solidFill>
                  <a:schemeClr val="tx1"/>
                </a:solidFill>
              </a:rPr>
              <a:t>Guijt</a:t>
            </a:r>
            <a:r>
              <a:rPr lang="en-US" sz="2800" dirty="0" smtClean="0">
                <a:solidFill>
                  <a:schemeClr val="tx1"/>
                </a:solidFill>
              </a:rPr>
              <a:t>)</a:t>
            </a:r>
          </a:p>
          <a:p>
            <a:r>
              <a:rPr lang="en-US" sz="2800" dirty="0">
                <a:solidFill>
                  <a:schemeClr val="tx1"/>
                </a:solidFill>
                <a:hlinkClick r:id="rId7"/>
              </a:rPr>
              <a:t>https://</a:t>
            </a:r>
            <a:r>
              <a:rPr lang="en-US" sz="2800" dirty="0" smtClean="0">
                <a:solidFill>
                  <a:schemeClr val="tx1"/>
                </a:solidFill>
                <a:hlinkClick r:id="rId7"/>
              </a:rPr>
              <a:t>github.com/Readify/Neo4jClient</a:t>
            </a:r>
            <a:endParaRPr lang="en-US" sz="2800" dirty="0">
              <a:solidFill>
                <a:schemeClr val="tx1"/>
              </a:solidFill>
            </a:endParaRPr>
          </a:p>
          <a:p>
            <a:r>
              <a:rPr lang="en-US" sz="2800" dirty="0">
                <a:solidFill>
                  <a:schemeClr val="tx1"/>
                </a:solidFill>
                <a:hlinkClick r:id="rId8"/>
              </a:rPr>
              <a:t>http://neo4j.com/developer/language-guides</a:t>
            </a:r>
            <a:r>
              <a:rPr lang="en-US" sz="2800" dirty="0" smtClean="0">
                <a:solidFill>
                  <a:schemeClr val="tx1"/>
                </a:solidFill>
                <a:hlinkClick r:id="rId8"/>
              </a:rPr>
              <a:t>/</a:t>
            </a:r>
            <a:endParaRPr lang="en-US" sz="2800" dirty="0" smtClean="0">
              <a:solidFill>
                <a:schemeClr val="tx1"/>
              </a:solidFill>
            </a:endParaRPr>
          </a:p>
          <a:p>
            <a:r>
              <a:rPr lang="en-US" sz="2800" dirty="0">
                <a:solidFill>
                  <a:schemeClr val="tx1"/>
                </a:solidFill>
                <a:hlinkClick r:id="rId9"/>
              </a:rPr>
              <a:t>https://twitter.com/neo4j</a:t>
            </a:r>
            <a:endParaRPr lang="en-US" sz="2800" dirty="0" smtClean="0">
              <a:solidFill>
                <a:schemeClr val="tx1"/>
              </a:solidFill>
            </a:endParaRPr>
          </a:p>
        </p:txBody>
      </p:sp>
    </p:spTree>
    <p:extLst>
      <p:ext uri="{BB962C8B-B14F-4D97-AF65-F5344CB8AC3E}">
        <p14:creationId xmlns:p14="http://schemas.microsoft.com/office/powerpoint/2010/main" val="11559174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4055015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credits</a:t>
            </a:r>
            <a:endParaRPr lang="en-US" dirty="0"/>
          </a:p>
        </p:txBody>
      </p:sp>
      <p:sp>
        <p:nvSpPr>
          <p:cNvPr id="3" name="Content Placeholder 2"/>
          <p:cNvSpPr>
            <a:spLocks noGrp="1"/>
          </p:cNvSpPr>
          <p:nvPr>
            <p:ph idx="1"/>
          </p:nvPr>
        </p:nvSpPr>
        <p:spPr>
          <a:xfrm>
            <a:off x="684211" y="685800"/>
            <a:ext cx="10813023" cy="3615267"/>
          </a:xfrm>
        </p:spPr>
        <p:txBody>
          <a:bodyPr/>
          <a:lstStyle/>
          <a:p>
            <a:r>
              <a:rPr lang="en-US" dirty="0" smtClean="0"/>
              <a:t>Map of </a:t>
            </a:r>
            <a:r>
              <a:rPr lang="en-US" dirty="0" err="1" smtClean="0"/>
              <a:t>Königsberg</a:t>
            </a:r>
            <a:r>
              <a:rPr lang="en-US" dirty="0"/>
              <a:t> - </a:t>
            </a:r>
            <a:r>
              <a:rPr lang="en-US" dirty="0">
                <a:hlinkClick r:id="rId2"/>
              </a:rPr>
              <a:t>https://</a:t>
            </a:r>
            <a:r>
              <a:rPr lang="en-US" dirty="0" smtClean="0">
                <a:hlinkClick r:id="rId2"/>
              </a:rPr>
              <a:t>commons.wikimedia.org/wiki/File:Konigsberg_bridges.png</a:t>
            </a:r>
            <a:endParaRPr lang="en-US" dirty="0" smtClean="0"/>
          </a:p>
          <a:p>
            <a:r>
              <a:rPr lang="en-US" dirty="0"/>
              <a:t>Bridges - </a:t>
            </a:r>
            <a:r>
              <a:rPr lang="en-US" dirty="0">
                <a:hlinkClick r:id="rId3"/>
              </a:rPr>
              <a:t>https://</a:t>
            </a:r>
            <a:r>
              <a:rPr lang="en-US" dirty="0" smtClean="0">
                <a:hlinkClick r:id="rId3"/>
              </a:rPr>
              <a:t>commons.wikimedia.org/wiki/File:7_bridges.svg</a:t>
            </a:r>
            <a:endParaRPr lang="en-US" dirty="0" smtClean="0"/>
          </a:p>
          <a:p>
            <a:r>
              <a:rPr lang="en-US" dirty="0" err="1" smtClean="0"/>
              <a:t>Königsberg</a:t>
            </a:r>
            <a:r>
              <a:rPr lang="en-US" dirty="0"/>
              <a:t> Graph - </a:t>
            </a:r>
            <a:r>
              <a:rPr lang="en-US" dirty="0">
                <a:hlinkClick r:id="rId4"/>
              </a:rPr>
              <a:t>https://</a:t>
            </a:r>
            <a:r>
              <a:rPr lang="en-US" dirty="0" smtClean="0">
                <a:hlinkClick r:id="rId4"/>
              </a:rPr>
              <a:t>commons.wikimedia.org/wiki/File:K%C3%B6nigsberg_graph.svg</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184568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366329" y="331352"/>
            <a:ext cx="4470400" cy="3352800"/>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6979" y="521852"/>
            <a:ext cx="3851832" cy="2971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3131702"/>
            <a:ext cx="2984500" cy="3048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242453"/>
            <a:ext cx="1476375" cy="2312395"/>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8050" y="3252352"/>
            <a:ext cx="3200400" cy="2400300"/>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6979" y="4408052"/>
            <a:ext cx="2362200" cy="1771650"/>
          </a:xfrm>
          <a:prstGeom prst="rect">
            <a:avLst/>
          </a:prstGeom>
        </p:spPr>
      </p:pic>
    </p:spTree>
    <p:extLst>
      <p:ext uri="{BB962C8B-B14F-4D97-AF65-F5344CB8AC3E}">
        <p14:creationId xmlns:p14="http://schemas.microsoft.com/office/powerpoint/2010/main" val="2479728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943100" y="228600"/>
            <a:ext cx="8305800" cy="554038"/>
          </a:xfrm>
        </p:spPr>
        <p:txBody>
          <a:bodyPr>
            <a:normAutofit fontScale="90000"/>
          </a:bodyPr>
          <a:lstStyle/>
          <a:p>
            <a:pPr algn="ctr"/>
            <a:r>
              <a:rPr lang="en-US" dirty="0" smtClean="0"/>
              <a:t>Quicken Loans</a:t>
            </a:r>
            <a:endParaRPr lang="en-US" dirty="0"/>
          </a:p>
        </p:txBody>
      </p:sp>
      <p:pic>
        <p:nvPicPr>
          <p:cNvPr id="1026" name="Picture 2" descr="http://dotconnectorblog.com/wp-content/uploads/2011/06/QL-ETA-color-logo-low-res.jpg"/>
          <p:cNvPicPr>
            <a:picLocks noChangeAspect="1" noChangeArrowheads="1"/>
          </p:cNvPicPr>
          <p:nvPr/>
        </p:nvPicPr>
        <p:blipFill>
          <a:blip r:embed="rId2" cstate="print"/>
          <a:srcRect/>
          <a:stretch>
            <a:fillRect/>
          </a:stretch>
        </p:blipFill>
        <p:spPr bwMode="auto">
          <a:xfrm>
            <a:off x="1752600" y="2362200"/>
            <a:ext cx="8652064" cy="1752600"/>
          </a:xfrm>
          <a:prstGeom prst="rect">
            <a:avLst/>
          </a:prstGeom>
          <a:noFill/>
        </p:spPr>
      </p:pic>
    </p:spTree>
    <p:extLst>
      <p:ext uri="{BB962C8B-B14F-4D97-AF65-F5344CB8AC3E}">
        <p14:creationId xmlns:p14="http://schemas.microsoft.com/office/powerpoint/2010/main" val="290234186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658997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40000" lnSpcReduction="20000"/>
          </a:bodyPr>
          <a:lstStyle/>
          <a:p>
            <a:pPr marL="0" indent="0" defTabSz="914400">
              <a:spcBef>
                <a:spcPts val="0"/>
              </a:spcBef>
              <a:spcAft>
                <a:spcPts val="0"/>
              </a:spcAft>
              <a:buClrTx/>
              <a:buSzTx/>
              <a:buNone/>
              <a:defRPr/>
            </a:pPr>
            <a:r>
              <a:rPr lang="en-US" sz="7200" dirty="0"/>
              <a:t>Disclaimer: Enthusiast, not expert</a:t>
            </a:r>
          </a:p>
          <a:p>
            <a:endParaRPr lang="en-US" sz="7200" dirty="0"/>
          </a:p>
          <a:p>
            <a:r>
              <a:rPr lang="en-US" sz="7200" dirty="0"/>
              <a:t>NOT a </a:t>
            </a:r>
            <a:r>
              <a:rPr lang="en-US" sz="7200" dirty="0" err="1"/>
              <a:t>mathmetician</a:t>
            </a:r>
            <a:r>
              <a:rPr lang="en-US" sz="7200" dirty="0"/>
              <a:t>!</a:t>
            </a:r>
          </a:p>
          <a:p>
            <a:pPr marL="0" indent="0">
              <a:buNone/>
            </a:pPr>
            <a:endParaRPr lang="en-US" dirty="0">
              <a:solidFill>
                <a:schemeClr val="tx1"/>
              </a:solidFill>
            </a:endParaRPr>
          </a:p>
        </p:txBody>
      </p:sp>
    </p:spTree>
    <p:extLst>
      <p:ext uri="{BB962C8B-B14F-4D97-AF65-F5344CB8AC3E}">
        <p14:creationId xmlns:p14="http://schemas.microsoft.com/office/powerpoint/2010/main" val="2560686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872594"/>
            <a:ext cx="5111761" cy="3614738"/>
          </a:xfrm>
        </p:spPr>
      </p:pic>
    </p:spTree>
    <p:extLst>
      <p:ext uri="{BB962C8B-B14F-4D97-AF65-F5344CB8AC3E}">
        <p14:creationId xmlns:p14="http://schemas.microsoft.com/office/powerpoint/2010/main" val="16520726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868680"/>
            <a:ext cx="3901236" cy="3618652"/>
          </a:xfrm>
        </p:spPr>
      </p:pic>
    </p:spTree>
    <p:extLst>
      <p:ext uri="{BB962C8B-B14F-4D97-AF65-F5344CB8AC3E}">
        <p14:creationId xmlns:p14="http://schemas.microsoft.com/office/powerpoint/2010/main" val="2172984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355" y="646762"/>
            <a:ext cx="6369372" cy="5326855"/>
          </a:xfrm>
        </p:spPr>
      </p:pic>
    </p:spTree>
    <p:extLst>
      <p:ext uri="{BB962C8B-B14F-4D97-AF65-F5344CB8AC3E}">
        <p14:creationId xmlns:p14="http://schemas.microsoft.com/office/powerpoint/2010/main" val="3240791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1535</TotalTime>
  <Words>566</Words>
  <Application>Microsoft Office PowerPoint</Application>
  <PresentationFormat>Widescreen</PresentationFormat>
  <Paragraphs>139</Paragraphs>
  <Slides>27</Slides>
  <Notes>23</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Calibri</vt:lpstr>
      <vt:lpstr>Century Gothic</vt:lpstr>
      <vt:lpstr>Wingdings 3</vt:lpstr>
      <vt:lpstr>Slice</vt:lpstr>
      <vt:lpstr>PowerPoint Presentation</vt:lpstr>
      <vt:lpstr>An Introduction to Neo4j</vt:lpstr>
      <vt:lpstr>PowerPoint Presentation</vt:lpstr>
      <vt:lpstr>Quicken Loans</vt:lpstr>
      <vt:lpstr>PowerPoint Presentation</vt:lpstr>
      <vt:lpstr>PowerPoint Presentation</vt:lpstr>
      <vt:lpstr>Graphs?</vt:lpstr>
      <vt:lpstr>Graphs</vt:lpstr>
      <vt:lpstr>PowerPoint Presentation</vt:lpstr>
      <vt:lpstr>Seven bridges problem</vt:lpstr>
      <vt:lpstr>Seven bridges problem</vt:lpstr>
      <vt:lpstr>Seven bridges problem</vt:lpstr>
      <vt:lpstr>Graph theory</vt:lpstr>
      <vt:lpstr>Graph theory</vt:lpstr>
      <vt:lpstr>Graph theory</vt:lpstr>
      <vt:lpstr>Nosql</vt:lpstr>
      <vt:lpstr>Graph databases</vt:lpstr>
      <vt:lpstr>Neo4j</vt:lpstr>
      <vt:lpstr>installing</vt:lpstr>
      <vt:lpstr>installing</vt:lpstr>
      <vt:lpstr>Neo4j basics</vt:lpstr>
      <vt:lpstr>browser</vt:lpstr>
      <vt:lpstr>cypher</vt:lpstr>
      <vt:lpstr>More information - Books</vt:lpstr>
      <vt:lpstr>More information - links</vt:lpstr>
      <vt:lpstr>PowerPoint Presentation</vt:lpstr>
      <vt:lpstr>Image credits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dc:title>
  <dc:creator>Michael Eaton</dc:creator>
  <cp:lastModifiedBy>Michael Eaton</cp:lastModifiedBy>
  <cp:revision>27</cp:revision>
  <dcterms:created xsi:type="dcterms:W3CDTF">2015-06-12T01:02:04Z</dcterms:created>
  <dcterms:modified xsi:type="dcterms:W3CDTF">2015-06-23T01:04:36Z</dcterms:modified>
</cp:coreProperties>
</file>